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23"/>
  </p:notesMasterIdLst>
  <p:handoutMasterIdLst>
    <p:handoutMasterId r:id="rId24"/>
  </p:handoutMasterIdLst>
  <p:sldIdLst>
    <p:sldId id="256" r:id="rId5"/>
    <p:sldId id="2147480740" r:id="rId6"/>
    <p:sldId id="2147480764" r:id="rId7"/>
    <p:sldId id="824" r:id="rId8"/>
    <p:sldId id="2147480786" r:id="rId9"/>
    <p:sldId id="2147480765" r:id="rId10"/>
    <p:sldId id="2147480775" r:id="rId11"/>
    <p:sldId id="2147480781" r:id="rId12"/>
    <p:sldId id="2147480779" r:id="rId13"/>
    <p:sldId id="2147480788" r:id="rId14"/>
    <p:sldId id="2147480790" r:id="rId15"/>
    <p:sldId id="2147480791" r:id="rId16"/>
    <p:sldId id="2147480792" r:id="rId17"/>
    <p:sldId id="2147480793" r:id="rId18"/>
    <p:sldId id="2147480794" r:id="rId19"/>
    <p:sldId id="2147480795" r:id="rId20"/>
    <p:sldId id="2147480796" r:id="rId21"/>
    <p:sldId id="26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256"/>
            <p14:sldId id="2147480740"/>
            <p14:sldId id="2147480764"/>
            <p14:sldId id="824"/>
            <p14:sldId id="2147480786"/>
            <p14:sldId id="2147480765"/>
            <p14:sldId id="2147480775"/>
            <p14:sldId id="2147480781"/>
            <p14:sldId id="2147480779"/>
            <p14:sldId id="2147480788"/>
            <p14:sldId id="2147480790"/>
            <p14:sldId id="2147480791"/>
            <p14:sldId id="2147480792"/>
            <p14:sldId id="2147480793"/>
            <p14:sldId id="2147480794"/>
            <p14:sldId id="2147480795"/>
            <p14:sldId id="2147480796"/>
            <p14:sldId id="263"/>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79CF1F-E602-4728-ADB2-339016083505}" v="11" dt="2026-05-11T13:36:53.697"/>
    <p1510:client id="{552F8E99-178E-4E17-9760-2408B0876B7E}" v="51" dt="2026-05-11T08:13:58.605"/>
    <p1510:client id="{DC1EC51D-1C38-4EA8-A059-240EA0C81024}" v="37" dt="2026-05-11T15:23:18.9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12" autoAdjust="0"/>
    <p:restoredTop sz="94601" autoAdjust="0"/>
  </p:normalViewPr>
  <p:slideViewPr>
    <p:cSldViewPr snapToGrid="0">
      <p:cViewPr varScale="1">
        <p:scale>
          <a:sx n="47" d="100"/>
          <a:sy n="47" d="100"/>
        </p:scale>
        <p:origin x="768" y="44"/>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undo custSel addSld delSld modSld sldOrd modMainMaster modSection">
      <pc:chgData name="Yoel Kortick" userId="167978f5-7f40-4909-85d5-d4149554ad4e" providerId="ADAL" clId="{D5FD8459-2B5C-48A5-9673-8D128202ED48}" dt="2026-05-11T16:13:08.645" v="9680" actId="1036"/>
      <pc:docMkLst>
        <pc:docMk/>
      </pc:docMkLst>
      <pc:sldChg chg="modSp add mod">
        <pc:chgData name="Yoel Kortick" userId="167978f5-7f40-4909-85d5-d4149554ad4e" providerId="ADAL" clId="{D5FD8459-2B5C-48A5-9673-8D128202ED48}" dt="2026-05-11T16:13:08.645" v="9680" actId="1036"/>
        <pc:sldMkLst>
          <pc:docMk/>
          <pc:sldMk cId="937213517" sldId="256"/>
        </pc:sldMkLst>
        <pc:spChg chg="mod">
          <ac:chgData name="Yoel Kortick" userId="167978f5-7f40-4909-85d5-d4149554ad4e" providerId="ADAL" clId="{D5FD8459-2B5C-48A5-9673-8D128202ED48}" dt="2026-05-11T14:17:19.355" v="7538" actId="14100"/>
          <ac:spMkLst>
            <pc:docMk/>
            <pc:sldMk cId="937213517" sldId="256"/>
            <ac:spMk id="3" creationId="{F95ABB38-8390-3BEE-1B50-562E9CA19CB4}"/>
          </ac:spMkLst>
        </pc:spChg>
        <pc:spChg chg="mod">
          <ac:chgData name="Yoel Kortick" userId="167978f5-7f40-4909-85d5-d4149554ad4e" providerId="ADAL" clId="{D5FD8459-2B5C-48A5-9673-8D128202ED48}" dt="2026-05-11T14:18:01.920" v="7547" actId="20577"/>
          <ac:spMkLst>
            <pc:docMk/>
            <pc:sldMk cId="937213517" sldId="256"/>
            <ac:spMk id="4" creationId="{E58DAAEA-6E5B-4F29-34BF-BCCF61212BB8}"/>
          </ac:spMkLst>
        </pc:spChg>
        <pc:spChg chg="mod">
          <ac:chgData name="Yoel Kortick" userId="167978f5-7f40-4909-85d5-d4149554ad4e" providerId="ADAL" clId="{D5FD8459-2B5C-48A5-9673-8D128202ED48}" dt="2026-05-10T06:21:48.816" v="4115" actId="20577"/>
          <ac:spMkLst>
            <pc:docMk/>
            <pc:sldMk cId="937213517" sldId="256"/>
            <ac:spMk id="5" creationId="{A1FFCEB9-1357-D07B-79EA-629992E3E8D4}"/>
          </ac:spMkLst>
        </pc:spChg>
        <pc:picChg chg="mod">
          <ac:chgData name="Yoel Kortick" userId="167978f5-7f40-4909-85d5-d4149554ad4e" providerId="ADAL" clId="{D5FD8459-2B5C-48A5-9673-8D128202ED48}" dt="2026-05-11T16:13:08.645" v="9680" actId="1036"/>
          <ac:picMkLst>
            <pc:docMk/>
            <pc:sldMk cId="937213517" sldId="256"/>
            <ac:picMk id="7" creationId="{BA2608CE-CDF3-2104-9769-D106800AF2A3}"/>
          </ac:picMkLst>
        </pc:picChg>
      </pc:sldChg>
      <pc:sldChg chg="delSp modSp add mod">
        <pc:chgData name="Yoel Kortick" userId="167978f5-7f40-4909-85d5-d4149554ad4e" providerId="ADAL" clId="{D5FD8459-2B5C-48A5-9673-8D128202ED48}" dt="2026-05-10T14:00:36.906" v="5341" actId="478"/>
        <pc:sldMkLst>
          <pc:docMk/>
          <pc:sldMk cId="1768914345" sldId="263"/>
        </pc:sldMkLst>
        <pc:spChg chg="del mod topLvl">
          <ac:chgData name="Yoel Kortick" userId="167978f5-7f40-4909-85d5-d4149554ad4e" providerId="ADAL" clId="{D5FD8459-2B5C-48A5-9673-8D128202ED48}" dt="2026-05-10T14:00:33.763" v="5340" actId="478"/>
          <ac:spMkLst>
            <pc:docMk/>
            <pc:sldMk cId="1768914345" sldId="263"/>
            <ac:spMk id="15" creationId="{93F702A5-4285-9F0F-87DD-AD60ECCCE377}"/>
          </ac:spMkLst>
        </pc:spChg>
        <pc:spChg chg="del topLvl">
          <ac:chgData name="Yoel Kortick" userId="167978f5-7f40-4909-85d5-d4149554ad4e" providerId="ADAL" clId="{D5FD8459-2B5C-48A5-9673-8D128202ED48}" dt="2026-05-10T14:00:36.906" v="5341" actId="478"/>
          <ac:spMkLst>
            <pc:docMk/>
            <pc:sldMk cId="1768914345" sldId="263"/>
            <ac:spMk id="16" creationId="{6FC1E511-B7E5-FFCE-E3F3-09A4A66C453C}"/>
          </ac:spMkLst>
        </pc:spChg>
        <pc:grpChg chg="del">
          <ac:chgData name="Yoel Kortick" userId="167978f5-7f40-4909-85d5-d4149554ad4e" providerId="ADAL" clId="{D5FD8459-2B5C-48A5-9673-8D128202ED48}" dt="2026-05-10T14:00:33.763" v="5340" actId="478"/>
          <ac:grpSpMkLst>
            <pc:docMk/>
            <pc:sldMk cId="1768914345" sldId="263"/>
            <ac:grpSpMk id="14" creationId="{CF97A55A-3CF9-C0EB-F903-BADEC407E3DF}"/>
          </ac:grpSpMkLst>
        </pc:grpChg>
      </pc:sldChg>
      <pc:sldChg chg="addSp delSp modSp del mod">
        <pc:chgData name="Yoel Kortick" userId="167978f5-7f40-4909-85d5-d4149554ad4e" providerId="ADAL" clId="{D5FD8459-2B5C-48A5-9673-8D128202ED48}" dt="2026-05-10T13:54:14.193" v="5008" actId="47"/>
        <pc:sldMkLst>
          <pc:docMk/>
          <pc:sldMk cId="2856320173" sldId="779"/>
        </pc:sldMkLst>
        <pc:spChg chg="mod">
          <ac:chgData name="Yoel Kortick" userId="167978f5-7f40-4909-85d5-d4149554ad4e" providerId="ADAL" clId="{D5FD8459-2B5C-48A5-9673-8D128202ED48}" dt="2026-05-10T06:40:36.463" v="4603"/>
          <ac:spMkLst>
            <pc:docMk/>
            <pc:sldMk cId="2856320173" sldId="779"/>
            <ac:spMk id="10" creationId="{9FDE65B9-8263-9994-158F-40028D78D068}"/>
          </ac:spMkLst>
        </pc:spChg>
        <pc:picChg chg="add del mod ord">
          <ac:chgData name="Yoel Kortick" userId="167978f5-7f40-4909-85d5-d4149554ad4e" providerId="ADAL" clId="{D5FD8459-2B5C-48A5-9673-8D128202ED48}" dt="2026-05-10T06:48:15.633" v="4896" actId="478"/>
          <ac:picMkLst>
            <pc:docMk/>
            <pc:sldMk cId="2856320173" sldId="779"/>
            <ac:picMk id="7" creationId="{CFCA38A3-7992-851E-55B3-3D64EAEB1E22}"/>
          </ac:picMkLst>
        </pc:picChg>
      </pc:sldChg>
      <pc:sldChg chg="addSp delSp modSp mod ord">
        <pc:chgData name="Yoel Kortick" userId="167978f5-7f40-4909-85d5-d4149554ad4e" providerId="ADAL" clId="{D5FD8459-2B5C-48A5-9673-8D128202ED48}" dt="2026-05-11T14:18:31.686" v="7550" actId="208"/>
        <pc:sldMkLst>
          <pc:docMk/>
          <pc:sldMk cId="3651084386" sldId="824"/>
        </pc:sldMkLst>
        <pc:spChg chg="add del mod">
          <ac:chgData name="Yoel Kortick" userId="167978f5-7f40-4909-85d5-d4149554ad4e" providerId="ADAL" clId="{D5FD8459-2B5C-48A5-9673-8D128202ED48}" dt="2026-05-10T14:34:11.350" v="6075" actId="478"/>
          <ac:spMkLst>
            <pc:docMk/>
            <pc:sldMk cId="3651084386" sldId="824"/>
            <ac:spMk id="3" creationId="{AC1A5564-0475-2BE8-0C83-30E21CD96366}"/>
          </ac:spMkLst>
        </pc:spChg>
        <pc:spChg chg="del mod">
          <ac:chgData name="Yoel Kortick" userId="167978f5-7f40-4909-85d5-d4149554ad4e" providerId="ADAL" clId="{D5FD8459-2B5C-48A5-9673-8D128202ED48}" dt="2026-05-10T14:34:09.894" v="6074" actId="478"/>
          <ac:spMkLst>
            <pc:docMk/>
            <pc:sldMk cId="3651084386" sldId="824"/>
            <ac:spMk id="11" creationId="{80A44AE9-1BE3-7BA2-EDB5-D75CCA8AFB34}"/>
          </ac:spMkLst>
        </pc:spChg>
        <pc:picChg chg="add del mod">
          <ac:chgData name="Yoel Kortick" userId="167978f5-7f40-4909-85d5-d4149554ad4e" providerId="ADAL" clId="{D5FD8459-2B5C-48A5-9673-8D128202ED48}" dt="2026-05-11T14:18:25.434" v="7548" actId="478"/>
          <ac:picMkLst>
            <pc:docMk/>
            <pc:sldMk cId="3651084386" sldId="824"/>
            <ac:picMk id="3" creationId="{2BC335D3-4D38-212E-BD30-A1B2C03384EF}"/>
          </ac:picMkLst>
        </pc:picChg>
        <pc:picChg chg="add mod">
          <ac:chgData name="Yoel Kortick" userId="167978f5-7f40-4909-85d5-d4149554ad4e" providerId="ADAL" clId="{D5FD8459-2B5C-48A5-9673-8D128202ED48}" dt="2026-05-11T14:18:31.686" v="7550" actId="208"/>
          <ac:picMkLst>
            <pc:docMk/>
            <pc:sldMk cId="3651084386" sldId="824"/>
            <ac:picMk id="4" creationId="{114C7C76-78DF-87FB-2B07-B9DDFA8F4A84}"/>
          </ac:picMkLst>
        </pc:picChg>
        <pc:picChg chg="add del mod">
          <ac:chgData name="Yoel Kortick" userId="167978f5-7f40-4909-85d5-d4149554ad4e" providerId="ADAL" clId="{D5FD8459-2B5C-48A5-9673-8D128202ED48}" dt="2026-05-11T13:07:56.478" v="6325" actId="478"/>
          <ac:picMkLst>
            <pc:docMk/>
            <pc:sldMk cId="3651084386" sldId="824"/>
            <ac:picMk id="5" creationId="{D8F063BA-7FDC-B578-1EBF-197FAD6CE1F1}"/>
          </ac:picMkLst>
        </pc:picChg>
      </pc:sldChg>
      <pc:sldChg chg="addSp delSp modSp del mod">
        <pc:chgData name="Yoel Kortick" userId="167978f5-7f40-4909-85d5-d4149554ad4e" providerId="ADAL" clId="{D5FD8459-2B5C-48A5-9673-8D128202ED48}" dt="2026-05-11T14:30:18.762" v="8280" actId="47"/>
        <pc:sldMkLst>
          <pc:docMk/>
          <pc:sldMk cId="4207350427" sldId="4668"/>
        </pc:sldMkLst>
        <pc:spChg chg="add mod">
          <ac:chgData name="Yoel Kortick" userId="167978f5-7f40-4909-85d5-d4149554ad4e" providerId="ADAL" clId="{D5FD8459-2B5C-48A5-9673-8D128202ED48}" dt="2026-05-10T14:01:58.670" v="5400" actId="1076"/>
          <ac:spMkLst>
            <pc:docMk/>
            <pc:sldMk cId="4207350427" sldId="4668"/>
            <ac:spMk id="2" creationId="{2B2555C0-D795-B262-ACF2-59BF46AE88D6}"/>
          </ac:spMkLst>
        </pc:spChg>
        <pc:spChg chg="mod">
          <ac:chgData name="Yoel Kortick" userId="167978f5-7f40-4909-85d5-d4149554ad4e" providerId="ADAL" clId="{D5FD8459-2B5C-48A5-9673-8D128202ED48}" dt="2026-05-11T13:30:37.063" v="7201" actId="20577"/>
          <ac:spMkLst>
            <pc:docMk/>
            <pc:sldMk cId="4207350427" sldId="4668"/>
            <ac:spMk id="3" creationId="{1F29DF9D-CB84-5F01-A746-54712ADB4DF7}"/>
          </ac:spMkLst>
        </pc:spChg>
        <pc:spChg chg="del mod">
          <ac:chgData name="Yoel Kortick" userId="167978f5-7f40-4909-85d5-d4149554ad4e" providerId="ADAL" clId="{D5FD8459-2B5C-48A5-9673-8D128202ED48}" dt="2026-05-11T13:31:09.233" v="7247" actId="478"/>
          <ac:spMkLst>
            <pc:docMk/>
            <pc:sldMk cId="4207350427" sldId="4668"/>
            <ac:spMk id="6" creationId="{170AD21D-B958-058B-6EF4-F37185795F51}"/>
          </ac:spMkLst>
        </pc:spChg>
        <pc:spChg chg="add mod">
          <ac:chgData name="Yoel Kortick" userId="167978f5-7f40-4909-85d5-d4149554ad4e" providerId="ADAL" clId="{D5FD8459-2B5C-48A5-9673-8D128202ED48}" dt="2026-05-10T14:01:43.379" v="5392" actId="1076"/>
          <ac:spMkLst>
            <pc:docMk/>
            <pc:sldMk cId="4207350427" sldId="4668"/>
            <ac:spMk id="7" creationId="{78228A9A-CAB3-A821-445C-82F6E05C32E3}"/>
          </ac:spMkLst>
        </pc:spChg>
        <pc:spChg chg="mod">
          <ac:chgData name="Yoel Kortick" userId="167978f5-7f40-4909-85d5-d4149554ad4e" providerId="ADAL" clId="{D5FD8459-2B5C-48A5-9673-8D128202ED48}" dt="2026-05-10T13:59:50.374" v="5337"/>
          <ac:spMkLst>
            <pc:docMk/>
            <pc:sldMk cId="4207350427" sldId="4668"/>
            <ac:spMk id="10" creationId="{FFCA2804-CFE5-4E1C-8980-B4DEDB50FFE3}"/>
          </ac:spMkLst>
        </pc:spChg>
        <pc:spChg chg="add del mod">
          <ac:chgData name="Yoel Kortick" userId="167978f5-7f40-4909-85d5-d4149554ad4e" providerId="ADAL" clId="{D5FD8459-2B5C-48A5-9673-8D128202ED48}" dt="2026-05-11T13:31:07.673" v="7246" actId="478"/>
          <ac:spMkLst>
            <pc:docMk/>
            <pc:sldMk cId="4207350427" sldId="4668"/>
            <ac:spMk id="14" creationId="{EF6EAA76-FF19-447E-79D6-7D452FE71DFC}"/>
          </ac:spMkLst>
        </pc:spChg>
        <pc:spChg chg="add mod">
          <ac:chgData name="Yoel Kortick" userId="167978f5-7f40-4909-85d5-d4149554ad4e" providerId="ADAL" clId="{D5FD8459-2B5C-48A5-9673-8D128202ED48}" dt="2026-05-11T13:31:01.757" v="7245" actId="1037"/>
          <ac:spMkLst>
            <pc:docMk/>
            <pc:sldMk cId="4207350427" sldId="4668"/>
            <ac:spMk id="15" creationId="{3E4A2C67-F643-A1A9-337A-69A6AD3DB15B}"/>
          </ac:spMkLst>
        </pc:spChg>
        <pc:spChg chg="add mod">
          <ac:chgData name="Yoel Kortick" userId="167978f5-7f40-4909-85d5-d4149554ad4e" providerId="ADAL" clId="{D5FD8459-2B5C-48A5-9673-8D128202ED48}" dt="2026-05-11T13:30:58.194" v="7240" actId="14100"/>
          <ac:spMkLst>
            <pc:docMk/>
            <pc:sldMk cId="4207350427" sldId="4668"/>
            <ac:spMk id="16" creationId="{D9D3EB1D-32F9-F904-3460-F6F3354D799C}"/>
          </ac:spMkLst>
        </pc:spChg>
        <pc:spChg chg="add mod">
          <ac:chgData name="Yoel Kortick" userId="167978f5-7f40-4909-85d5-d4149554ad4e" providerId="ADAL" clId="{D5FD8459-2B5C-48A5-9673-8D128202ED48}" dt="2026-05-11T13:31:17.450" v="7303" actId="1035"/>
          <ac:spMkLst>
            <pc:docMk/>
            <pc:sldMk cId="4207350427" sldId="4668"/>
            <ac:spMk id="17" creationId="{69841E77-F2EE-AC2F-749A-C096C5D2B8EC}"/>
          </ac:spMkLst>
        </pc:spChg>
        <pc:spChg chg="add mod">
          <ac:chgData name="Yoel Kortick" userId="167978f5-7f40-4909-85d5-d4149554ad4e" providerId="ADAL" clId="{D5FD8459-2B5C-48A5-9673-8D128202ED48}" dt="2026-05-11T13:31:17.450" v="7303" actId="1035"/>
          <ac:spMkLst>
            <pc:docMk/>
            <pc:sldMk cId="4207350427" sldId="4668"/>
            <ac:spMk id="18" creationId="{723C74C7-31D4-53DF-3C59-24EC35D1FB20}"/>
          </ac:spMkLst>
        </pc:spChg>
        <pc:picChg chg="add del mod ord">
          <ac:chgData name="Yoel Kortick" userId="167978f5-7f40-4909-85d5-d4149554ad4e" providerId="ADAL" clId="{D5FD8459-2B5C-48A5-9673-8D128202ED48}" dt="2026-05-10T13:59:54.469" v="5338" actId="478"/>
          <ac:picMkLst>
            <pc:docMk/>
            <pc:sldMk cId="4207350427" sldId="4668"/>
            <ac:picMk id="4" creationId="{01D418C4-E40D-3C67-F5C8-A0D7FA1170BA}"/>
          </ac:picMkLst>
        </pc:picChg>
        <pc:picChg chg="add del mod">
          <ac:chgData name="Yoel Kortick" userId="167978f5-7f40-4909-85d5-d4149554ad4e" providerId="ADAL" clId="{D5FD8459-2B5C-48A5-9673-8D128202ED48}" dt="2026-05-11T13:30:39.895" v="7202" actId="478"/>
          <ac:picMkLst>
            <pc:docMk/>
            <pc:sldMk cId="4207350427" sldId="4668"/>
            <ac:picMk id="5" creationId="{315DB8E9-08A1-D938-752B-EFBE2C761647}"/>
          </ac:picMkLst>
        </pc:picChg>
        <pc:picChg chg="add del mod">
          <ac:chgData name="Yoel Kortick" userId="167978f5-7f40-4909-85d5-d4149554ad4e" providerId="ADAL" clId="{D5FD8459-2B5C-48A5-9673-8D128202ED48}" dt="2026-05-11T13:29:49.937" v="7195" actId="478"/>
          <ac:picMkLst>
            <pc:docMk/>
            <pc:sldMk cId="4207350427" sldId="4668"/>
            <ac:picMk id="8" creationId="{F743A5D1-0734-1A4B-0CD9-503D91623431}"/>
          </ac:picMkLst>
        </pc:picChg>
        <pc:picChg chg="add mod ord">
          <ac:chgData name="Yoel Kortick" userId="167978f5-7f40-4909-85d5-d4149554ad4e" providerId="ADAL" clId="{D5FD8459-2B5C-48A5-9673-8D128202ED48}" dt="2026-05-11T13:32:56.670" v="7346" actId="208"/>
          <ac:picMkLst>
            <pc:docMk/>
            <pc:sldMk cId="4207350427" sldId="4668"/>
            <ac:picMk id="12" creationId="{E50CC8A6-8DC1-4E29-B579-DA061CC3DF26}"/>
          </ac:picMkLst>
        </pc:picChg>
        <pc:picChg chg="add del mod ord">
          <ac:chgData name="Yoel Kortick" userId="167978f5-7f40-4909-85d5-d4149554ad4e" providerId="ADAL" clId="{D5FD8459-2B5C-48A5-9673-8D128202ED48}" dt="2026-05-11T13:32:04.211" v="7304" actId="478"/>
          <ac:picMkLst>
            <pc:docMk/>
            <pc:sldMk cId="4207350427" sldId="4668"/>
            <ac:picMk id="13" creationId="{2BC92B99-8DC7-C6F7-6415-C78329042F1F}"/>
          </ac:picMkLst>
        </pc:picChg>
        <pc:picChg chg="add mod ord">
          <ac:chgData name="Yoel Kortick" userId="167978f5-7f40-4909-85d5-d4149554ad4e" providerId="ADAL" clId="{D5FD8459-2B5C-48A5-9673-8D128202ED48}" dt="2026-05-11T13:32:58.815" v="7347" actId="208"/>
          <ac:picMkLst>
            <pc:docMk/>
            <pc:sldMk cId="4207350427" sldId="4668"/>
            <ac:picMk id="20" creationId="{AA6E15C5-1D9B-2FAB-B506-C34B90B29950}"/>
          </ac:picMkLst>
        </pc:picChg>
        <pc:cxnChg chg="add del">
          <ac:chgData name="Yoel Kortick" userId="167978f5-7f40-4909-85d5-d4149554ad4e" providerId="ADAL" clId="{D5FD8459-2B5C-48A5-9673-8D128202ED48}" dt="2026-05-10T14:01:45.464" v="5393" actId="478"/>
          <ac:cxnSpMkLst>
            <pc:docMk/>
            <pc:sldMk cId="4207350427" sldId="4668"/>
            <ac:cxnSpMk id="11" creationId="{9D5F9724-A636-203D-2C5B-5C8C0196FFC0}"/>
          </ac:cxnSpMkLst>
        </pc:cxnChg>
      </pc:sldChg>
      <pc:sldChg chg="addSp delSp modSp del mod">
        <pc:chgData name="Yoel Kortick" userId="167978f5-7f40-4909-85d5-d4149554ad4e" providerId="ADAL" clId="{D5FD8459-2B5C-48A5-9673-8D128202ED48}" dt="2026-05-11T13:33:21.176" v="7354" actId="47"/>
        <pc:sldMkLst>
          <pc:docMk/>
          <pc:sldMk cId="2601748979" sldId="4848"/>
        </pc:sldMkLst>
        <pc:spChg chg="add del">
          <ac:chgData name="Yoel Kortick" userId="167978f5-7f40-4909-85d5-d4149554ad4e" providerId="ADAL" clId="{D5FD8459-2B5C-48A5-9673-8D128202ED48}" dt="2026-05-10T14:06:33.417" v="5714" actId="22"/>
          <ac:spMkLst>
            <pc:docMk/>
            <pc:sldMk cId="2601748979" sldId="4848"/>
            <ac:spMk id="3" creationId="{D625308B-3741-D685-A873-AC94D0EF6DD1}"/>
          </ac:spMkLst>
        </pc:spChg>
        <pc:spChg chg="add mod">
          <ac:chgData name="Yoel Kortick" userId="167978f5-7f40-4909-85d5-d4149554ad4e" providerId="ADAL" clId="{D5FD8459-2B5C-48A5-9673-8D128202ED48}" dt="2026-05-11T08:13:58.605" v="6313"/>
          <ac:spMkLst>
            <pc:docMk/>
            <pc:sldMk cId="2601748979" sldId="4848"/>
            <ac:spMk id="4" creationId="{03ABB895-6B5B-2463-0A47-AE007106D818}"/>
          </ac:spMkLst>
        </pc:spChg>
        <pc:spChg chg="add">
          <ac:chgData name="Yoel Kortick" userId="167978f5-7f40-4909-85d5-d4149554ad4e" providerId="ADAL" clId="{D5FD8459-2B5C-48A5-9673-8D128202ED48}" dt="2026-05-10T14:07:45.085" v="5739" actId="11529"/>
          <ac:spMkLst>
            <pc:docMk/>
            <pc:sldMk cId="2601748979" sldId="4848"/>
            <ac:spMk id="7" creationId="{B727F371-0196-E351-B4D9-C8DD2CC72292}"/>
          </ac:spMkLst>
        </pc:spChg>
        <pc:spChg chg="mod">
          <ac:chgData name="Yoel Kortick" userId="167978f5-7f40-4909-85d5-d4149554ad4e" providerId="ADAL" clId="{D5FD8459-2B5C-48A5-9673-8D128202ED48}" dt="2026-05-10T14:05:40.437" v="5694"/>
          <ac:spMkLst>
            <pc:docMk/>
            <pc:sldMk cId="2601748979" sldId="4848"/>
            <ac:spMk id="10" creationId="{1944DDE5-5A17-7584-CFB0-6D73B02BD364}"/>
          </ac:spMkLst>
        </pc:spChg>
        <pc:spChg chg="add del mod">
          <ac:chgData name="Yoel Kortick" userId="167978f5-7f40-4909-85d5-d4149554ad4e" providerId="ADAL" clId="{D5FD8459-2B5C-48A5-9673-8D128202ED48}" dt="2026-05-10T14:06:04.522" v="5710" actId="478"/>
          <ac:spMkLst>
            <pc:docMk/>
            <pc:sldMk cId="2601748979" sldId="4848"/>
            <ac:spMk id="11" creationId="{931911AC-99C1-4212-5D45-96994D324CA2}"/>
          </ac:spMkLst>
        </pc:spChg>
        <pc:spChg chg="add del mod">
          <ac:chgData name="Yoel Kortick" userId="167978f5-7f40-4909-85d5-d4149554ad4e" providerId="ADAL" clId="{D5FD8459-2B5C-48A5-9673-8D128202ED48}" dt="2026-05-10T14:06:09.999" v="5712" actId="478"/>
          <ac:spMkLst>
            <pc:docMk/>
            <pc:sldMk cId="2601748979" sldId="4848"/>
            <ac:spMk id="12" creationId="{5598AA83-B3AE-CA21-E709-1451976D4C23}"/>
          </ac:spMkLst>
        </pc:spChg>
        <pc:spChg chg="add">
          <ac:chgData name="Yoel Kortick" userId="167978f5-7f40-4909-85d5-d4149554ad4e" providerId="ADAL" clId="{D5FD8459-2B5C-48A5-9673-8D128202ED48}" dt="2026-05-10T14:07:50.490" v="5740" actId="11529"/>
          <ac:spMkLst>
            <pc:docMk/>
            <pc:sldMk cId="2601748979" sldId="4848"/>
            <ac:spMk id="14" creationId="{4046E6BB-BB5E-3BBF-20B8-BD426030C571}"/>
          </ac:spMkLst>
        </pc:spChg>
        <pc:spChg chg="add">
          <ac:chgData name="Yoel Kortick" userId="167978f5-7f40-4909-85d5-d4149554ad4e" providerId="ADAL" clId="{D5FD8459-2B5C-48A5-9673-8D128202ED48}" dt="2026-05-10T14:07:55.517" v="5741" actId="11529"/>
          <ac:spMkLst>
            <pc:docMk/>
            <pc:sldMk cId="2601748979" sldId="4848"/>
            <ac:spMk id="15" creationId="{2D0E3FF2-E0F9-822F-D11F-79B254AB3775}"/>
          </ac:spMkLst>
        </pc:spChg>
        <pc:picChg chg="add mod ord">
          <ac:chgData name="Yoel Kortick" userId="167978f5-7f40-4909-85d5-d4149554ad4e" providerId="ADAL" clId="{D5FD8459-2B5C-48A5-9673-8D128202ED48}" dt="2026-05-10T14:07:36.330" v="5738" actId="167"/>
          <ac:picMkLst>
            <pc:docMk/>
            <pc:sldMk cId="2601748979" sldId="4848"/>
            <ac:picMk id="6" creationId="{8B5708C4-6369-24C1-8312-2A7166D53E97}"/>
          </ac:picMkLst>
        </pc:picChg>
        <pc:picChg chg="add del mod">
          <ac:chgData name="Yoel Kortick" userId="167978f5-7f40-4909-85d5-d4149554ad4e" providerId="ADAL" clId="{D5FD8459-2B5C-48A5-9673-8D128202ED48}" dt="2026-05-10T14:06:02.012" v="5709" actId="478"/>
          <ac:picMkLst>
            <pc:docMk/>
            <pc:sldMk cId="2601748979" sldId="4848"/>
            <ac:picMk id="8" creationId="{351D91E5-47DF-5DE7-7C22-BF518B6A4DC9}"/>
          </ac:picMkLst>
        </pc:picChg>
        <pc:cxnChg chg="add del mod">
          <ac:chgData name="Yoel Kortick" userId="167978f5-7f40-4909-85d5-d4149554ad4e" providerId="ADAL" clId="{D5FD8459-2B5C-48A5-9673-8D128202ED48}" dt="2026-05-10T14:06:06.811" v="5711" actId="478"/>
          <ac:cxnSpMkLst>
            <pc:docMk/>
            <pc:sldMk cId="2601748979" sldId="4848"/>
            <ac:cxnSpMk id="13" creationId="{25FF49ED-0AE1-3922-2473-EB7F1E9EB1A4}"/>
          </ac:cxnSpMkLst>
        </pc:cxnChg>
      </pc:sldChg>
      <pc:sldChg chg="modSp add del mod">
        <pc:chgData name="Yoel Kortick" userId="167978f5-7f40-4909-85d5-d4149554ad4e" providerId="ADAL" clId="{D5FD8459-2B5C-48A5-9673-8D128202ED48}" dt="2026-05-10T06:21:53.816" v="4116" actId="47"/>
        <pc:sldMkLst>
          <pc:docMk/>
          <pc:sldMk cId="4211200420" sldId="2147480734"/>
        </pc:sldMkLst>
        <pc:spChg chg="mod">
          <ac:chgData name="Yoel Kortick" userId="167978f5-7f40-4909-85d5-d4149554ad4e" providerId="ADAL" clId="{D5FD8459-2B5C-48A5-9673-8D128202ED48}" dt="2026-05-10T06:13:14.833" v="4074" actId="20577"/>
          <ac:spMkLst>
            <pc:docMk/>
            <pc:sldMk cId="4211200420" sldId="2147480734"/>
            <ac:spMk id="19" creationId="{91405F97-17CE-C786-AA55-F7E2713B6376}"/>
          </ac:spMkLst>
        </pc:spChg>
        <pc:spChg chg="mod">
          <ac:chgData name="Yoel Kortick" userId="167978f5-7f40-4909-85d5-d4149554ad4e" providerId="ADAL" clId="{D5FD8459-2B5C-48A5-9673-8D128202ED48}" dt="2026-05-10T06:13:07.956" v="4070"/>
          <ac:spMkLst>
            <pc:docMk/>
            <pc:sldMk cId="4211200420" sldId="2147480734"/>
            <ac:spMk id="20" creationId="{F3FAFD27-4E72-02F3-4BE5-0257CE6CCA06}"/>
          </ac:spMkLst>
        </pc:spChg>
        <pc:spChg chg="mod">
          <ac:chgData name="Yoel Kortick" userId="167978f5-7f40-4909-85d5-d4149554ad4e" providerId="ADAL" clId="{D5FD8459-2B5C-48A5-9673-8D128202ED48}" dt="2026-05-10T06:14:00.176" v="4098" actId="255"/>
          <ac:spMkLst>
            <pc:docMk/>
            <pc:sldMk cId="4211200420" sldId="2147480734"/>
            <ac:spMk id="21" creationId="{369CD759-B328-7738-5035-DB8F3C22AAF8}"/>
          </ac:spMkLst>
        </pc:spChg>
      </pc:sldChg>
      <pc:sldChg chg="addSp delSp modSp mod">
        <pc:chgData name="Yoel Kortick" userId="167978f5-7f40-4909-85d5-d4149554ad4e" providerId="ADAL" clId="{D5FD8459-2B5C-48A5-9673-8D128202ED48}" dt="2026-05-11T14:46:35.397" v="8523"/>
        <pc:sldMkLst>
          <pc:docMk/>
          <pc:sldMk cId="3114946829" sldId="2147480740"/>
        </pc:sldMkLst>
        <pc:spChg chg="mod">
          <ac:chgData name="Yoel Kortick" userId="167978f5-7f40-4909-85d5-d4149554ad4e" providerId="ADAL" clId="{D5FD8459-2B5C-48A5-9673-8D128202ED48}" dt="2026-05-11T14:46:35.397" v="8523"/>
          <ac:spMkLst>
            <pc:docMk/>
            <pc:sldMk cId="3114946829" sldId="2147480740"/>
            <ac:spMk id="2" creationId="{E49D7228-C46C-B8B4-351E-042E5C34BC7A}"/>
          </ac:spMkLst>
        </pc:spChg>
        <pc:spChg chg="add del">
          <ac:chgData name="Yoel Kortick" userId="167978f5-7f40-4909-85d5-d4149554ad4e" providerId="ADAL" clId="{D5FD8459-2B5C-48A5-9673-8D128202ED48}" dt="2026-05-10T14:04:56.608" v="5692" actId="22"/>
          <ac:spMkLst>
            <pc:docMk/>
            <pc:sldMk cId="3114946829" sldId="2147480740"/>
            <ac:spMk id="4" creationId="{0DF2CAA3-9F83-BFA8-F9FF-F7D275BE02F7}"/>
          </ac:spMkLst>
        </pc:spChg>
      </pc:sldChg>
      <pc:sldChg chg="delSp modSp mod">
        <pc:chgData name="Yoel Kortick" userId="167978f5-7f40-4909-85d5-d4149554ad4e" providerId="ADAL" clId="{D5FD8459-2B5C-48A5-9673-8D128202ED48}" dt="2026-05-11T14:33:26.863" v="8285" actId="478"/>
        <pc:sldMkLst>
          <pc:docMk/>
          <pc:sldMk cId="2436352067" sldId="2147480764"/>
        </pc:sldMkLst>
        <pc:spChg chg="mod">
          <ac:chgData name="Yoel Kortick" userId="167978f5-7f40-4909-85d5-d4149554ad4e" providerId="ADAL" clId="{D5FD8459-2B5C-48A5-9673-8D128202ED48}" dt="2026-05-10T06:32:26.126" v="4364" actId="122"/>
          <ac:spMkLst>
            <pc:docMk/>
            <pc:sldMk cId="2436352067" sldId="2147480764"/>
            <ac:spMk id="7" creationId="{11AE2848-79FA-4BA4-235F-C050D4983D65}"/>
          </ac:spMkLst>
        </pc:spChg>
        <pc:picChg chg="del">
          <ac:chgData name="Yoel Kortick" userId="167978f5-7f40-4909-85d5-d4149554ad4e" providerId="ADAL" clId="{D5FD8459-2B5C-48A5-9673-8D128202ED48}" dt="2026-05-11T14:33:26.863" v="8285" actId="478"/>
          <ac:picMkLst>
            <pc:docMk/>
            <pc:sldMk cId="2436352067" sldId="2147480764"/>
            <ac:picMk id="17" creationId="{ED42B996-4E3E-EA73-612A-BF80DE9889FF}"/>
          </ac:picMkLst>
        </pc:picChg>
      </pc:sldChg>
      <pc:sldChg chg="addSp delSp modSp mod ord">
        <pc:chgData name="Yoel Kortick" userId="167978f5-7f40-4909-85d5-d4149554ad4e" providerId="ADAL" clId="{D5FD8459-2B5C-48A5-9673-8D128202ED48}" dt="2026-05-11T14:33:30.109" v="8286" actId="478"/>
        <pc:sldMkLst>
          <pc:docMk/>
          <pc:sldMk cId="3862182097" sldId="2147480765"/>
        </pc:sldMkLst>
        <pc:spChg chg="add mod">
          <ac:chgData name="Yoel Kortick" userId="167978f5-7f40-4909-85d5-d4149554ad4e" providerId="ADAL" clId="{D5FD8459-2B5C-48A5-9673-8D128202ED48}" dt="2026-05-11T14:22:09.297" v="7715"/>
          <ac:spMkLst>
            <pc:docMk/>
            <pc:sldMk cId="3862182097" sldId="2147480765"/>
            <ac:spMk id="2" creationId="{42652D36-DDB0-AC19-33DF-ED22B71909D5}"/>
          </ac:spMkLst>
        </pc:spChg>
        <pc:spChg chg="add del mod">
          <ac:chgData name="Yoel Kortick" userId="167978f5-7f40-4909-85d5-d4149554ad4e" providerId="ADAL" clId="{D5FD8459-2B5C-48A5-9673-8D128202ED48}" dt="2026-05-10T06:32:53.423" v="4367" actId="478"/>
          <ac:spMkLst>
            <pc:docMk/>
            <pc:sldMk cId="3862182097" sldId="2147480765"/>
            <ac:spMk id="4" creationId="{D76D1841-F184-C5AA-584D-C1250092DD71}"/>
          </ac:spMkLst>
        </pc:spChg>
        <pc:spChg chg="del mod">
          <ac:chgData name="Yoel Kortick" userId="167978f5-7f40-4909-85d5-d4149554ad4e" providerId="ADAL" clId="{D5FD8459-2B5C-48A5-9673-8D128202ED48}" dt="2026-05-10T06:32:50.877" v="4366" actId="478"/>
          <ac:spMkLst>
            <pc:docMk/>
            <pc:sldMk cId="3862182097" sldId="2147480765"/>
            <ac:spMk id="7" creationId="{2866D64A-C329-7B38-41EE-A0D5A58549BB}"/>
          </ac:spMkLst>
        </pc:spChg>
        <pc:picChg chg="del">
          <ac:chgData name="Yoel Kortick" userId="167978f5-7f40-4909-85d5-d4149554ad4e" providerId="ADAL" clId="{D5FD8459-2B5C-48A5-9673-8D128202ED48}" dt="2026-05-11T14:33:30.109" v="8286" actId="478"/>
          <ac:picMkLst>
            <pc:docMk/>
            <pc:sldMk cId="3862182097" sldId="2147480765"/>
            <ac:picMk id="17" creationId="{22FA7184-0754-BAF3-AC13-5F39336EE228}"/>
          </ac:picMkLst>
        </pc:picChg>
      </pc:sldChg>
      <pc:sldChg chg="modSp del">
        <pc:chgData name="Yoel Kortick" userId="167978f5-7f40-4909-85d5-d4149554ad4e" providerId="ADAL" clId="{D5FD8459-2B5C-48A5-9673-8D128202ED48}" dt="2026-05-10T06:33:24.944" v="4375" actId="47"/>
        <pc:sldMkLst>
          <pc:docMk/>
          <pc:sldMk cId="3249412231" sldId="2147480766"/>
        </pc:sldMkLst>
      </pc:sldChg>
      <pc:sldChg chg="addSp delSp modSp del mod">
        <pc:chgData name="Yoel Kortick" userId="167978f5-7f40-4909-85d5-d4149554ad4e" providerId="ADAL" clId="{D5FD8459-2B5C-48A5-9673-8D128202ED48}" dt="2026-05-10T06:33:54.052" v="4381" actId="47"/>
        <pc:sldMkLst>
          <pc:docMk/>
          <pc:sldMk cId="1828310663" sldId="2147480767"/>
        </pc:sldMkLst>
        <pc:picChg chg="add del">
          <ac:chgData name="Yoel Kortick" userId="167978f5-7f40-4909-85d5-d4149554ad4e" providerId="ADAL" clId="{D5FD8459-2B5C-48A5-9673-8D128202ED48}" dt="2026-05-10T06:33:35.793" v="4377" actId="22"/>
          <ac:picMkLst>
            <pc:docMk/>
            <pc:sldMk cId="1828310663" sldId="2147480767"/>
            <ac:picMk id="3" creationId="{102BE487-C48F-4353-5BCC-1251FBECE285}"/>
          </ac:picMkLst>
        </pc:picChg>
      </pc:sldChg>
      <pc:sldChg chg="del">
        <pc:chgData name="Yoel Kortick" userId="167978f5-7f40-4909-85d5-d4149554ad4e" providerId="ADAL" clId="{D5FD8459-2B5C-48A5-9673-8D128202ED48}" dt="2026-05-10T06:31:44.163" v="4360" actId="47"/>
        <pc:sldMkLst>
          <pc:docMk/>
          <pc:sldMk cId="2865992544" sldId="2147480774"/>
        </pc:sldMkLst>
      </pc:sldChg>
      <pc:sldChg chg="addSp delSp modSp add mod ord">
        <pc:chgData name="Yoel Kortick" userId="167978f5-7f40-4909-85d5-d4149554ad4e" providerId="ADAL" clId="{D5FD8459-2B5C-48A5-9673-8D128202ED48}" dt="2026-05-11T15:23:18.948" v="9438"/>
        <pc:sldMkLst>
          <pc:docMk/>
          <pc:sldMk cId="1154768731" sldId="2147480775"/>
        </pc:sldMkLst>
        <pc:spChg chg="add mod">
          <ac:chgData name="Yoel Kortick" userId="167978f5-7f40-4909-85d5-d4149554ad4e" providerId="ADAL" clId="{D5FD8459-2B5C-48A5-9673-8D128202ED48}" dt="2026-05-11T15:23:18.948" v="9438"/>
          <ac:spMkLst>
            <pc:docMk/>
            <pc:sldMk cId="1154768731" sldId="2147480775"/>
            <ac:spMk id="2" creationId="{C2F6C3DB-E9F5-15F7-C8AD-62CA7038589D}"/>
          </ac:spMkLst>
        </pc:spChg>
        <pc:spChg chg="add mod">
          <ac:chgData name="Yoel Kortick" userId="167978f5-7f40-4909-85d5-d4149554ad4e" providerId="ADAL" clId="{D5FD8459-2B5C-48A5-9673-8D128202ED48}" dt="2026-05-11T14:24:37.629" v="7816" actId="14100"/>
          <ac:spMkLst>
            <pc:docMk/>
            <pc:sldMk cId="1154768731" sldId="2147480775"/>
            <ac:spMk id="5" creationId="{62F251EB-602D-B7D3-34B5-FFF5C8C94487}"/>
          </ac:spMkLst>
        </pc:spChg>
        <pc:spChg chg="add mod">
          <ac:chgData name="Yoel Kortick" userId="167978f5-7f40-4909-85d5-d4149554ad4e" providerId="ADAL" clId="{D5FD8459-2B5C-48A5-9673-8D128202ED48}" dt="2026-05-11T14:24:57.281" v="7897" actId="1036"/>
          <ac:spMkLst>
            <pc:docMk/>
            <pc:sldMk cId="1154768731" sldId="2147480775"/>
            <ac:spMk id="6" creationId="{418746B5-63B6-4E83-F820-83F0B66A729A}"/>
          </ac:spMkLst>
        </pc:spChg>
        <pc:spChg chg="add del">
          <ac:chgData name="Yoel Kortick" userId="167978f5-7f40-4909-85d5-d4149554ad4e" providerId="ADAL" clId="{D5FD8459-2B5C-48A5-9673-8D128202ED48}" dt="2026-05-11T13:25:08.852" v="6851" actId="478"/>
          <ac:spMkLst>
            <pc:docMk/>
            <pc:sldMk cId="1154768731" sldId="2147480775"/>
            <ac:spMk id="6" creationId="{7E49EEB9-ECA9-E0E3-8D6D-A5DE1A2C6AF4}"/>
          </ac:spMkLst>
        </pc:spChg>
        <pc:spChg chg="add del mod">
          <ac:chgData name="Yoel Kortick" userId="167978f5-7f40-4909-85d5-d4149554ad4e" providerId="ADAL" clId="{D5FD8459-2B5C-48A5-9673-8D128202ED48}" dt="2026-05-11T14:25:04.216" v="7899" actId="478"/>
          <ac:spMkLst>
            <pc:docMk/>
            <pc:sldMk cId="1154768731" sldId="2147480775"/>
            <ac:spMk id="8" creationId="{01AFE088-B300-F638-EC4A-3D8349288FCC}"/>
          </ac:spMkLst>
        </pc:spChg>
        <pc:spChg chg="mod">
          <ac:chgData name="Yoel Kortick" userId="167978f5-7f40-4909-85d5-d4149554ad4e" providerId="ADAL" clId="{D5FD8459-2B5C-48A5-9673-8D128202ED48}" dt="2026-05-11T14:22:09.297" v="7715"/>
          <ac:spMkLst>
            <pc:docMk/>
            <pc:sldMk cId="1154768731" sldId="2147480775"/>
            <ac:spMk id="10" creationId="{1AA8B8CF-7C65-2226-5788-CB3FBFD7E87A}"/>
          </ac:spMkLst>
        </pc:spChg>
        <pc:spChg chg="del mod">
          <ac:chgData name="Yoel Kortick" userId="167978f5-7f40-4909-85d5-d4149554ad4e" providerId="ADAL" clId="{D5FD8459-2B5C-48A5-9673-8D128202ED48}" dt="2026-05-10T06:40:55.167" v="4605" actId="478"/>
          <ac:spMkLst>
            <pc:docMk/>
            <pc:sldMk cId="1154768731" sldId="2147480775"/>
            <ac:spMk id="12" creationId="{A1A726A3-5B3D-C47F-38E0-EEC033FEFACF}"/>
          </ac:spMkLst>
        </pc:spChg>
        <pc:picChg chg="add del mod">
          <ac:chgData name="Yoel Kortick" userId="167978f5-7f40-4909-85d5-d4149554ad4e" providerId="ADAL" clId="{D5FD8459-2B5C-48A5-9673-8D128202ED48}" dt="2026-05-11T13:24:20.439" v="6627" actId="478"/>
          <ac:picMkLst>
            <pc:docMk/>
            <pc:sldMk cId="1154768731" sldId="2147480775"/>
            <ac:picMk id="4" creationId="{44B2F939-20E0-5990-D92C-3F5BA8019948}"/>
          </ac:picMkLst>
        </pc:picChg>
        <pc:picChg chg="add mod ord">
          <ac:chgData name="Yoel Kortick" userId="167978f5-7f40-4909-85d5-d4149554ad4e" providerId="ADAL" clId="{D5FD8459-2B5C-48A5-9673-8D128202ED48}" dt="2026-05-11T14:25:01.007" v="7898" actId="167"/>
          <ac:picMkLst>
            <pc:docMk/>
            <pc:sldMk cId="1154768731" sldId="2147480775"/>
            <ac:picMk id="4" creationId="{D2DCA894-7912-CAB3-4FAC-112BFE5E010B}"/>
          </ac:picMkLst>
        </pc:picChg>
        <pc:picChg chg="del">
          <ac:chgData name="Yoel Kortick" userId="167978f5-7f40-4909-85d5-d4149554ad4e" providerId="ADAL" clId="{D5FD8459-2B5C-48A5-9673-8D128202ED48}" dt="2026-05-10T06:40:53.656" v="4604" actId="478"/>
          <ac:picMkLst>
            <pc:docMk/>
            <pc:sldMk cId="1154768731" sldId="2147480775"/>
            <ac:picMk id="7" creationId="{75FB499D-7D9D-0C1B-5B3E-9837EDA79F05}"/>
          </ac:picMkLst>
        </pc:picChg>
        <pc:picChg chg="add del mod ord">
          <ac:chgData name="Yoel Kortick" userId="167978f5-7f40-4909-85d5-d4149554ad4e" providerId="ADAL" clId="{D5FD8459-2B5C-48A5-9673-8D128202ED48}" dt="2026-05-11T14:24:08.697" v="7812" actId="478"/>
          <ac:picMkLst>
            <pc:docMk/>
            <pc:sldMk cId="1154768731" sldId="2147480775"/>
            <ac:picMk id="7" creationId="{F420808D-70A4-0593-DC11-784E5ED61AD9}"/>
          </ac:picMkLst>
        </pc:picChg>
      </pc:sldChg>
      <pc:sldChg chg="addSp delSp modSp add del mod">
        <pc:chgData name="Yoel Kortick" userId="167978f5-7f40-4909-85d5-d4149554ad4e" providerId="ADAL" clId="{D5FD8459-2B5C-48A5-9673-8D128202ED48}" dt="2026-05-10T13:54:14.876" v="5009" actId="47"/>
        <pc:sldMkLst>
          <pc:docMk/>
          <pc:sldMk cId="3649002526" sldId="2147480776"/>
        </pc:sldMkLst>
        <pc:spChg chg="mod">
          <ac:chgData name="Yoel Kortick" userId="167978f5-7f40-4909-85d5-d4149554ad4e" providerId="ADAL" clId="{D5FD8459-2B5C-48A5-9673-8D128202ED48}" dt="2026-05-10T06:40:36.463" v="4603"/>
          <ac:spMkLst>
            <pc:docMk/>
            <pc:sldMk cId="3649002526" sldId="2147480776"/>
            <ac:spMk id="10" creationId="{DB82BF49-E6A5-748A-BD18-F565075B349A}"/>
          </ac:spMkLst>
        </pc:spChg>
      </pc:sldChg>
      <pc:sldChg chg="addSp delSp modSp add del mod">
        <pc:chgData name="Yoel Kortick" userId="167978f5-7f40-4909-85d5-d4149554ad4e" providerId="ADAL" clId="{D5FD8459-2B5C-48A5-9673-8D128202ED48}" dt="2026-05-10T14:04:30.437" v="5690" actId="47"/>
        <pc:sldMkLst>
          <pc:docMk/>
          <pc:sldMk cId="826336944" sldId="2147480777"/>
        </pc:sldMkLst>
        <pc:spChg chg="mod">
          <ac:chgData name="Yoel Kortick" userId="167978f5-7f40-4909-85d5-d4149554ad4e" providerId="ADAL" clId="{D5FD8459-2B5C-48A5-9673-8D128202ED48}" dt="2026-05-10T13:59:50.374" v="5337"/>
          <ac:spMkLst>
            <pc:docMk/>
            <pc:sldMk cId="826336944" sldId="2147480777"/>
            <ac:spMk id="3" creationId="{7F314E1C-39C6-E87D-F042-B6D76DFA7F40}"/>
          </ac:spMkLst>
        </pc:spChg>
        <pc:spChg chg="mod">
          <ac:chgData name="Yoel Kortick" userId="167978f5-7f40-4909-85d5-d4149554ad4e" providerId="ADAL" clId="{D5FD8459-2B5C-48A5-9673-8D128202ED48}" dt="2026-05-10T13:59:50.374" v="5337"/>
          <ac:spMkLst>
            <pc:docMk/>
            <pc:sldMk cId="826336944" sldId="2147480777"/>
            <ac:spMk id="7" creationId="{B34525B9-708D-5DA8-CE18-632EF99EB67B}"/>
          </ac:spMkLst>
        </pc:spChg>
        <pc:spChg chg="mod">
          <ac:chgData name="Yoel Kortick" userId="167978f5-7f40-4909-85d5-d4149554ad4e" providerId="ADAL" clId="{D5FD8459-2B5C-48A5-9673-8D128202ED48}" dt="2026-05-10T13:59:50.374" v="5337"/>
          <ac:spMkLst>
            <pc:docMk/>
            <pc:sldMk cId="826336944" sldId="2147480777"/>
            <ac:spMk id="10" creationId="{E805DDE1-CD5D-F441-4CFE-F3F32AF80B56}"/>
          </ac:spMkLst>
        </pc:spChg>
      </pc:sldChg>
      <pc:sldChg chg="delSp modSp add del mod">
        <pc:chgData name="Yoel Kortick" userId="167978f5-7f40-4909-85d5-d4149554ad4e" providerId="ADAL" clId="{D5FD8459-2B5C-48A5-9673-8D128202ED48}" dt="2026-05-11T14:36:16.569" v="8288" actId="47"/>
        <pc:sldMkLst>
          <pc:docMk/>
          <pc:sldMk cId="1635641605" sldId="2147480778"/>
        </pc:sldMkLst>
        <pc:spChg chg="mod">
          <ac:chgData name="Yoel Kortick" userId="167978f5-7f40-4909-85d5-d4149554ad4e" providerId="ADAL" clId="{D5FD8459-2B5C-48A5-9673-8D128202ED48}" dt="2026-05-10T13:59:50.374" v="5337"/>
          <ac:spMkLst>
            <pc:docMk/>
            <pc:sldMk cId="1635641605" sldId="2147480778"/>
            <ac:spMk id="2" creationId="{0620B470-DF29-5850-9B88-190C3DC9FA4C}"/>
          </ac:spMkLst>
        </pc:spChg>
        <pc:picChg chg="del">
          <ac:chgData name="Yoel Kortick" userId="167978f5-7f40-4909-85d5-d4149554ad4e" providerId="ADAL" clId="{D5FD8459-2B5C-48A5-9673-8D128202ED48}" dt="2026-05-11T14:33:34.308" v="8287" actId="478"/>
          <ac:picMkLst>
            <pc:docMk/>
            <pc:sldMk cId="1635641605" sldId="2147480778"/>
            <ac:picMk id="17" creationId="{CBF76264-BB23-BC68-981A-0DACDB118646}"/>
          </ac:picMkLst>
        </pc:picChg>
      </pc:sldChg>
      <pc:sldChg chg="delSp modSp add mod">
        <pc:chgData name="Yoel Kortick" userId="167978f5-7f40-4909-85d5-d4149554ad4e" providerId="ADAL" clId="{D5FD8459-2B5C-48A5-9673-8D128202ED48}" dt="2026-05-11T14:30:57.651" v="8282" actId="478"/>
        <pc:sldMkLst>
          <pc:docMk/>
          <pc:sldMk cId="3488490107" sldId="2147480779"/>
        </pc:sldMkLst>
        <pc:spChg chg="mod">
          <ac:chgData name="Yoel Kortick" userId="167978f5-7f40-4909-85d5-d4149554ad4e" providerId="ADAL" clId="{D5FD8459-2B5C-48A5-9673-8D128202ED48}" dt="2026-05-11T14:30:51.857" v="8281"/>
          <ac:spMkLst>
            <pc:docMk/>
            <pc:sldMk cId="3488490107" sldId="2147480779"/>
            <ac:spMk id="2" creationId="{53EF953A-00E0-38CC-C361-BD99CF4D3296}"/>
          </ac:spMkLst>
        </pc:spChg>
        <pc:picChg chg="del">
          <ac:chgData name="Yoel Kortick" userId="167978f5-7f40-4909-85d5-d4149554ad4e" providerId="ADAL" clId="{D5FD8459-2B5C-48A5-9673-8D128202ED48}" dt="2026-05-11T14:30:57.651" v="8282" actId="478"/>
          <ac:picMkLst>
            <pc:docMk/>
            <pc:sldMk cId="3488490107" sldId="2147480779"/>
            <ac:picMk id="17" creationId="{D93544D5-3D45-602F-EE91-2F203567ACBA}"/>
          </ac:picMkLst>
        </pc:picChg>
      </pc:sldChg>
      <pc:sldChg chg="modSp add del mod">
        <pc:chgData name="Yoel Kortick" userId="167978f5-7f40-4909-85d5-d4149554ad4e" providerId="ADAL" clId="{D5FD8459-2B5C-48A5-9673-8D128202ED48}" dt="2026-05-11T13:19:42.363" v="6618" actId="47"/>
        <pc:sldMkLst>
          <pc:docMk/>
          <pc:sldMk cId="1516452268" sldId="2147480780"/>
        </pc:sldMkLst>
        <pc:spChg chg="mod">
          <ac:chgData name="Yoel Kortick" userId="167978f5-7f40-4909-85d5-d4149554ad4e" providerId="ADAL" clId="{D5FD8459-2B5C-48A5-9673-8D128202ED48}" dt="2026-05-10T06:46:41.788" v="4887" actId="33524"/>
          <ac:spMkLst>
            <pc:docMk/>
            <pc:sldMk cId="1516452268" sldId="2147480780"/>
            <ac:spMk id="11" creationId="{55566D50-4CE9-AAB1-077C-D3BE5BCB9209}"/>
          </ac:spMkLst>
        </pc:spChg>
      </pc:sldChg>
      <pc:sldChg chg="addSp delSp modSp add mod">
        <pc:chgData name="Yoel Kortick" userId="167978f5-7f40-4909-85d5-d4149554ad4e" providerId="ADAL" clId="{D5FD8459-2B5C-48A5-9673-8D128202ED48}" dt="2026-05-11T14:29:50.537" v="8278" actId="14100"/>
        <pc:sldMkLst>
          <pc:docMk/>
          <pc:sldMk cId="2575878201" sldId="2147480781"/>
        </pc:sldMkLst>
        <pc:spChg chg="mod">
          <ac:chgData name="Yoel Kortick" userId="167978f5-7f40-4909-85d5-d4149554ad4e" providerId="ADAL" clId="{D5FD8459-2B5C-48A5-9673-8D128202ED48}" dt="2026-05-11T14:27:07.732" v="8033" actId="313"/>
          <ac:spMkLst>
            <pc:docMk/>
            <pc:sldMk cId="2575878201" sldId="2147480781"/>
            <ac:spMk id="2" creationId="{B57A4D97-6332-3C19-4839-1213200821A6}"/>
          </ac:spMkLst>
        </pc:spChg>
        <pc:spChg chg="del mod">
          <ac:chgData name="Yoel Kortick" userId="167978f5-7f40-4909-85d5-d4149554ad4e" providerId="ADAL" clId="{D5FD8459-2B5C-48A5-9673-8D128202ED48}" dt="2026-05-11T13:26:46.974" v="6969" actId="478"/>
          <ac:spMkLst>
            <pc:docMk/>
            <pc:sldMk cId="2575878201" sldId="2147480781"/>
            <ac:spMk id="5" creationId="{A748F591-7E8D-E60C-A20B-C6D51298299C}"/>
          </ac:spMkLst>
        </pc:spChg>
        <pc:spChg chg="del mod">
          <ac:chgData name="Yoel Kortick" userId="167978f5-7f40-4909-85d5-d4149554ad4e" providerId="ADAL" clId="{D5FD8459-2B5C-48A5-9673-8D128202ED48}" dt="2026-05-11T13:26:46.974" v="6969" actId="478"/>
          <ac:spMkLst>
            <pc:docMk/>
            <pc:sldMk cId="2575878201" sldId="2147480781"/>
            <ac:spMk id="6" creationId="{2C9F6EC9-B347-DEEA-E1EC-8BC663BAC5E9}"/>
          </ac:spMkLst>
        </pc:spChg>
        <pc:spChg chg="add mod">
          <ac:chgData name="Yoel Kortick" userId="167978f5-7f40-4909-85d5-d4149554ad4e" providerId="ADAL" clId="{D5FD8459-2B5C-48A5-9673-8D128202ED48}" dt="2026-05-11T14:26:54.017" v="8031" actId="208"/>
          <ac:spMkLst>
            <pc:docMk/>
            <pc:sldMk cId="2575878201" sldId="2147480781"/>
            <ac:spMk id="6" creationId="{409D20F9-C622-01D1-59EA-BE735A977F07}"/>
          </ac:spMkLst>
        </pc:spChg>
        <pc:spChg chg="add del mod">
          <ac:chgData name="Yoel Kortick" userId="167978f5-7f40-4909-85d5-d4149554ad4e" providerId="ADAL" clId="{D5FD8459-2B5C-48A5-9673-8D128202ED48}" dt="2026-05-11T13:26:46.974" v="6969" actId="478"/>
          <ac:spMkLst>
            <pc:docMk/>
            <pc:sldMk cId="2575878201" sldId="2147480781"/>
            <ac:spMk id="8" creationId="{6F8D5809-590A-0795-B185-B8782C36D2BE}"/>
          </ac:spMkLst>
        </pc:spChg>
        <pc:spChg chg="mod">
          <ac:chgData name="Yoel Kortick" userId="167978f5-7f40-4909-85d5-d4149554ad4e" providerId="ADAL" clId="{D5FD8459-2B5C-48A5-9673-8D128202ED48}" dt="2026-05-11T14:22:09.297" v="7715"/>
          <ac:spMkLst>
            <pc:docMk/>
            <pc:sldMk cId="2575878201" sldId="2147480781"/>
            <ac:spMk id="10" creationId="{C9A9EC23-18C6-A22D-211A-6A8C48BCE1E0}"/>
          </ac:spMkLst>
        </pc:spChg>
        <pc:spChg chg="add del mod">
          <ac:chgData name="Yoel Kortick" userId="167978f5-7f40-4909-85d5-d4149554ad4e" providerId="ADAL" clId="{D5FD8459-2B5C-48A5-9673-8D128202ED48}" dt="2026-05-11T14:25:54.595" v="7926" actId="478"/>
          <ac:spMkLst>
            <pc:docMk/>
            <pc:sldMk cId="2575878201" sldId="2147480781"/>
            <ac:spMk id="11" creationId="{740EB7F3-63E6-5C40-645E-DFD59D1BA5CC}"/>
          </ac:spMkLst>
        </pc:spChg>
        <pc:spChg chg="add del mod">
          <ac:chgData name="Yoel Kortick" userId="167978f5-7f40-4909-85d5-d4149554ad4e" providerId="ADAL" clId="{D5FD8459-2B5C-48A5-9673-8D128202ED48}" dt="2026-05-11T14:26:05.826" v="7927" actId="478"/>
          <ac:spMkLst>
            <pc:docMk/>
            <pc:sldMk cId="2575878201" sldId="2147480781"/>
            <ac:spMk id="12" creationId="{3D28A9B3-D40C-51D5-6F04-F7C3507557E9}"/>
          </ac:spMkLst>
        </pc:spChg>
        <pc:spChg chg="add mod">
          <ac:chgData name="Yoel Kortick" userId="167978f5-7f40-4909-85d5-d4149554ad4e" providerId="ADAL" clId="{D5FD8459-2B5C-48A5-9673-8D128202ED48}" dt="2026-05-11T14:28:45.317" v="8120" actId="20577"/>
          <ac:spMkLst>
            <pc:docMk/>
            <pc:sldMk cId="2575878201" sldId="2147480781"/>
            <ac:spMk id="13" creationId="{A178A81D-C168-F2A2-89DC-DC6AD31B17A3}"/>
          </ac:spMkLst>
        </pc:spChg>
        <pc:spChg chg="add mod">
          <ac:chgData name="Yoel Kortick" userId="167978f5-7f40-4909-85d5-d4149554ad4e" providerId="ADAL" clId="{D5FD8459-2B5C-48A5-9673-8D128202ED48}" dt="2026-05-11T14:29:43.236" v="8276" actId="6549"/>
          <ac:spMkLst>
            <pc:docMk/>
            <pc:sldMk cId="2575878201" sldId="2147480781"/>
            <ac:spMk id="18" creationId="{D7890DDB-8A1E-8147-2E20-DBBED3065472}"/>
          </ac:spMkLst>
        </pc:spChg>
        <pc:picChg chg="del">
          <ac:chgData name="Yoel Kortick" userId="167978f5-7f40-4909-85d5-d4149554ad4e" providerId="ADAL" clId="{D5FD8459-2B5C-48A5-9673-8D128202ED48}" dt="2026-05-10T13:43:24.127" v="4984" actId="478"/>
          <ac:picMkLst>
            <pc:docMk/>
            <pc:sldMk cId="2575878201" sldId="2147480781"/>
            <ac:picMk id="4" creationId="{50FDA3BA-4F07-445A-C4E7-E907765AE111}"/>
          </ac:picMkLst>
        </pc:picChg>
        <pc:picChg chg="add del mod">
          <ac:chgData name="Yoel Kortick" userId="167978f5-7f40-4909-85d5-d4149554ad4e" providerId="ADAL" clId="{D5FD8459-2B5C-48A5-9673-8D128202ED48}" dt="2026-05-11T14:25:47.941" v="7923" actId="478"/>
          <ac:picMkLst>
            <pc:docMk/>
            <pc:sldMk cId="2575878201" sldId="2147480781"/>
            <ac:picMk id="4" creationId="{5A1CDF05-D4CF-22D9-29BA-F03D434BC3D2}"/>
          </ac:picMkLst>
        </pc:picChg>
        <pc:picChg chg="add mod ord">
          <ac:chgData name="Yoel Kortick" userId="167978f5-7f40-4909-85d5-d4149554ad4e" providerId="ADAL" clId="{D5FD8459-2B5C-48A5-9673-8D128202ED48}" dt="2026-05-11T14:26:09.363" v="7928" actId="208"/>
          <ac:picMkLst>
            <pc:docMk/>
            <pc:sldMk cId="2575878201" sldId="2147480781"/>
            <ac:picMk id="5" creationId="{E474299A-8EBE-8829-1A88-1EB008DF5A4B}"/>
          </ac:picMkLst>
        </pc:picChg>
        <pc:picChg chg="add del mod ord">
          <ac:chgData name="Yoel Kortick" userId="167978f5-7f40-4909-85d5-d4149554ad4e" providerId="ADAL" clId="{D5FD8459-2B5C-48A5-9673-8D128202ED48}" dt="2026-05-11T13:25:58.873" v="6893" actId="478"/>
          <ac:picMkLst>
            <pc:docMk/>
            <pc:sldMk cId="2575878201" sldId="2147480781"/>
            <ac:picMk id="7" creationId="{8F330772-54A3-4D9E-4634-681E03AEFEED}"/>
          </ac:picMkLst>
        </pc:picChg>
        <pc:cxnChg chg="add">
          <ac:chgData name="Yoel Kortick" userId="167978f5-7f40-4909-85d5-d4149554ad4e" providerId="ADAL" clId="{D5FD8459-2B5C-48A5-9673-8D128202ED48}" dt="2026-05-11T14:27:03.847" v="8032" actId="11529"/>
          <ac:cxnSpMkLst>
            <pc:docMk/>
            <pc:sldMk cId="2575878201" sldId="2147480781"/>
            <ac:cxnSpMk id="8" creationId="{0DDD0DF9-D02E-1B65-BE1E-2CC5DB0E013F}"/>
          </ac:cxnSpMkLst>
        </pc:cxnChg>
        <pc:cxnChg chg="add mod">
          <ac:chgData name="Yoel Kortick" userId="167978f5-7f40-4909-85d5-d4149554ad4e" providerId="ADAL" clId="{D5FD8459-2B5C-48A5-9673-8D128202ED48}" dt="2026-05-11T14:29:03.013" v="8182" actId="1036"/>
          <ac:cxnSpMkLst>
            <pc:docMk/>
            <pc:sldMk cId="2575878201" sldId="2147480781"/>
            <ac:cxnSpMk id="14" creationId="{5F738719-4248-1179-666D-700E5DB9E5A7}"/>
          </ac:cxnSpMkLst>
        </pc:cxnChg>
        <pc:cxnChg chg="add mod">
          <ac:chgData name="Yoel Kortick" userId="167978f5-7f40-4909-85d5-d4149554ad4e" providerId="ADAL" clId="{D5FD8459-2B5C-48A5-9673-8D128202ED48}" dt="2026-05-11T14:28:51.319" v="8124" actId="1036"/>
          <ac:cxnSpMkLst>
            <pc:docMk/>
            <pc:sldMk cId="2575878201" sldId="2147480781"/>
            <ac:cxnSpMk id="16" creationId="{1B340A1F-04DD-8E56-F648-E728576E586F}"/>
          </ac:cxnSpMkLst>
        </pc:cxnChg>
        <pc:cxnChg chg="add mod">
          <ac:chgData name="Yoel Kortick" userId="167978f5-7f40-4909-85d5-d4149554ad4e" providerId="ADAL" clId="{D5FD8459-2B5C-48A5-9673-8D128202ED48}" dt="2026-05-11T14:29:50.537" v="8278" actId="14100"/>
          <ac:cxnSpMkLst>
            <pc:docMk/>
            <pc:sldMk cId="2575878201" sldId="2147480781"/>
            <ac:cxnSpMk id="19" creationId="{CC12D854-E032-1E3A-B366-3BC69E5EB7BA}"/>
          </ac:cxnSpMkLst>
        </pc:cxnChg>
      </pc:sldChg>
      <pc:sldChg chg="addSp delSp modSp add del mod">
        <pc:chgData name="Yoel Kortick" userId="167978f5-7f40-4909-85d5-d4149554ad4e" providerId="ADAL" clId="{D5FD8459-2B5C-48A5-9673-8D128202ED48}" dt="2026-05-11T13:32:40.485" v="7345" actId="47"/>
        <pc:sldMkLst>
          <pc:docMk/>
          <pc:sldMk cId="1857118180" sldId="2147480782"/>
        </pc:sldMkLst>
        <pc:spChg chg="mod">
          <ac:chgData name="Yoel Kortick" userId="167978f5-7f40-4909-85d5-d4149554ad4e" providerId="ADAL" clId="{D5FD8459-2B5C-48A5-9673-8D128202ED48}" dt="2026-05-10T13:54:55.135" v="5113" actId="20577"/>
          <ac:spMkLst>
            <pc:docMk/>
            <pc:sldMk cId="1857118180" sldId="2147480782"/>
            <ac:spMk id="2" creationId="{6948D799-201E-E6D1-1149-23F5BF4B7A4C}"/>
          </ac:spMkLst>
        </pc:spChg>
        <pc:spChg chg="mod">
          <ac:chgData name="Yoel Kortick" userId="167978f5-7f40-4909-85d5-d4149554ad4e" providerId="ADAL" clId="{D5FD8459-2B5C-48A5-9673-8D128202ED48}" dt="2026-05-10T13:55:31.309" v="5121" actId="14100"/>
          <ac:spMkLst>
            <pc:docMk/>
            <pc:sldMk cId="1857118180" sldId="2147480782"/>
            <ac:spMk id="5" creationId="{087801AD-70E0-36F8-6A43-7027DD627AD4}"/>
          </ac:spMkLst>
        </pc:spChg>
        <pc:spChg chg="mod">
          <ac:chgData name="Yoel Kortick" userId="167978f5-7f40-4909-85d5-d4149554ad4e" providerId="ADAL" clId="{D5FD8459-2B5C-48A5-9673-8D128202ED48}" dt="2026-05-10T13:55:21.950" v="5119" actId="14100"/>
          <ac:spMkLst>
            <pc:docMk/>
            <pc:sldMk cId="1857118180" sldId="2147480782"/>
            <ac:spMk id="6" creationId="{0C7CA983-D729-73E2-7E19-57F3AC31D18A}"/>
          </ac:spMkLst>
        </pc:spChg>
        <pc:spChg chg="mod">
          <ac:chgData name="Yoel Kortick" userId="167978f5-7f40-4909-85d5-d4149554ad4e" providerId="ADAL" clId="{D5FD8459-2B5C-48A5-9673-8D128202ED48}" dt="2026-05-10T13:55:39.747" v="5123" actId="14100"/>
          <ac:spMkLst>
            <pc:docMk/>
            <pc:sldMk cId="1857118180" sldId="2147480782"/>
            <ac:spMk id="8" creationId="{D5BBF38A-0AFD-0646-EE45-66A4E8FC8294}"/>
          </ac:spMkLst>
        </pc:spChg>
        <pc:spChg chg="add mod">
          <ac:chgData name="Yoel Kortick" userId="167978f5-7f40-4909-85d5-d4149554ad4e" providerId="ADAL" clId="{D5FD8459-2B5C-48A5-9673-8D128202ED48}" dt="2026-05-10T13:55:51.493" v="5144" actId="1037"/>
          <ac:spMkLst>
            <pc:docMk/>
            <pc:sldMk cId="1857118180" sldId="2147480782"/>
            <ac:spMk id="11" creationId="{ECE0EBAA-9F28-26C4-4ECB-2E58BED7C1D2}"/>
          </ac:spMkLst>
        </pc:spChg>
        <pc:picChg chg="add mod ord">
          <ac:chgData name="Yoel Kortick" userId="167978f5-7f40-4909-85d5-d4149554ad4e" providerId="ADAL" clId="{D5FD8459-2B5C-48A5-9673-8D128202ED48}" dt="2026-05-10T13:55:54.612" v="5145" actId="208"/>
          <ac:picMkLst>
            <pc:docMk/>
            <pc:sldMk cId="1857118180" sldId="2147480782"/>
            <ac:picMk id="4" creationId="{5666A573-5002-1131-7193-2B824024AFD5}"/>
          </ac:picMkLst>
        </pc:picChg>
        <pc:picChg chg="del">
          <ac:chgData name="Yoel Kortick" userId="167978f5-7f40-4909-85d5-d4149554ad4e" providerId="ADAL" clId="{D5FD8459-2B5C-48A5-9673-8D128202ED48}" dt="2026-05-10T13:54:36.542" v="5084" actId="478"/>
          <ac:picMkLst>
            <pc:docMk/>
            <pc:sldMk cId="1857118180" sldId="2147480782"/>
            <ac:picMk id="7" creationId="{42DD7D4B-105C-B01F-53F2-E74FB96F65DD}"/>
          </ac:picMkLst>
        </pc:picChg>
      </pc:sldChg>
      <pc:sldChg chg="addSp delSp modSp add del mod">
        <pc:chgData name="Yoel Kortick" userId="167978f5-7f40-4909-85d5-d4149554ad4e" providerId="ADAL" clId="{D5FD8459-2B5C-48A5-9673-8D128202ED48}" dt="2026-05-11T14:30:08.969" v="8279" actId="47"/>
        <pc:sldMkLst>
          <pc:docMk/>
          <pc:sldMk cId="38911167" sldId="2147480783"/>
        </pc:sldMkLst>
        <pc:spChg chg="mod">
          <ac:chgData name="Yoel Kortick" userId="167978f5-7f40-4909-85d5-d4149554ad4e" providerId="ADAL" clId="{D5FD8459-2B5C-48A5-9673-8D128202ED48}" dt="2026-05-11T13:28:24.403" v="7146" actId="20577"/>
          <ac:spMkLst>
            <pc:docMk/>
            <pc:sldMk cId="38911167" sldId="2147480783"/>
            <ac:spMk id="2" creationId="{F49ABA6C-AB66-20D0-19F2-E1C8ECEE4926}"/>
          </ac:spMkLst>
        </pc:spChg>
        <pc:spChg chg="mod">
          <ac:chgData name="Yoel Kortick" userId="167978f5-7f40-4909-85d5-d4149554ad4e" providerId="ADAL" clId="{D5FD8459-2B5C-48A5-9673-8D128202ED48}" dt="2026-05-11T13:28:44.334" v="7175" actId="14100"/>
          <ac:spMkLst>
            <pc:docMk/>
            <pc:sldMk cId="38911167" sldId="2147480783"/>
            <ac:spMk id="5" creationId="{CE00F078-068F-73A8-0CCF-67A757266C75}"/>
          </ac:spMkLst>
        </pc:spChg>
        <pc:spChg chg="del mod">
          <ac:chgData name="Yoel Kortick" userId="167978f5-7f40-4909-85d5-d4149554ad4e" providerId="ADAL" clId="{D5FD8459-2B5C-48A5-9673-8D128202ED48}" dt="2026-05-10T14:27:23.093" v="5858" actId="478"/>
          <ac:spMkLst>
            <pc:docMk/>
            <pc:sldMk cId="38911167" sldId="2147480783"/>
            <ac:spMk id="6" creationId="{7C066F1E-6146-BA34-7903-6F1B77AE1F7A}"/>
          </ac:spMkLst>
        </pc:spChg>
        <pc:spChg chg="mod">
          <ac:chgData name="Yoel Kortick" userId="167978f5-7f40-4909-85d5-d4149554ad4e" providerId="ADAL" clId="{D5FD8459-2B5C-48A5-9673-8D128202ED48}" dt="2026-05-11T13:28:51.575" v="7177" actId="14100"/>
          <ac:spMkLst>
            <pc:docMk/>
            <pc:sldMk cId="38911167" sldId="2147480783"/>
            <ac:spMk id="8" creationId="{8F3BBF38-A2A1-8119-A862-69864DD8F0AB}"/>
          </ac:spMkLst>
        </pc:spChg>
        <pc:spChg chg="mod">
          <ac:chgData name="Yoel Kortick" userId="167978f5-7f40-4909-85d5-d4149554ad4e" providerId="ADAL" clId="{D5FD8459-2B5C-48A5-9673-8D128202ED48}" dt="2026-05-11T14:22:09.297" v="7715"/>
          <ac:spMkLst>
            <pc:docMk/>
            <pc:sldMk cId="38911167" sldId="2147480783"/>
            <ac:spMk id="10" creationId="{CCB29832-2C4A-5334-4FD3-D67DA72EA3F6}"/>
          </ac:spMkLst>
        </pc:spChg>
        <pc:spChg chg="del mod">
          <ac:chgData name="Yoel Kortick" userId="167978f5-7f40-4909-85d5-d4149554ad4e" providerId="ADAL" clId="{D5FD8459-2B5C-48A5-9673-8D128202ED48}" dt="2026-05-10T14:27:15.572" v="5856" actId="478"/>
          <ac:spMkLst>
            <pc:docMk/>
            <pc:sldMk cId="38911167" sldId="2147480783"/>
            <ac:spMk id="11" creationId="{DC70CD3C-80BB-60B0-3D0E-6441094CF512}"/>
          </ac:spMkLst>
        </pc:spChg>
        <pc:picChg chg="del">
          <ac:chgData name="Yoel Kortick" userId="167978f5-7f40-4909-85d5-d4149554ad4e" providerId="ADAL" clId="{D5FD8459-2B5C-48A5-9673-8D128202ED48}" dt="2026-05-10T13:56:41.965" v="5147" actId="478"/>
          <ac:picMkLst>
            <pc:docMk/>
            <pc:sldMk cId="38911167" sldId="2147480783"/>
            <ac:picMk id="4" creationId="{0E7A3B4D-2F2B-2392-0475-AC11DA91812B}"/>
          </ac:picMkLst>
        </pc:picChg>
        <pc:picChg chg="add mod ord">
          <ac:chgData name="Yoel Kortick" userId="167978f5-7f40-4909-85d5-d4149554ad4e" providerId="ADAL" clId="{D5FD8459-2B5C-48A5-9673-8D128202ED48}" dt="2026-05-11T13:28:55.538" v="7178" actId="208"/>
          <ac:picMkLst>
            <pc:docMk/>
            <pc:sldMk cId="38911167" sldId="2147480783"/>
            <ac:picMk id="4" creationId="{BB311073-48F1-FD0B-2C6F-BEE529E35A81}"/>
          </ac:picMkLst>
        </pc:picChg>
        <pc:picChg chg="add del mod ord">
          <ac:chgData name="Yoel Kortick" userId="167978f5-7f40-4909-85d5-d4149554ad4e" providerId="ADAL" clId="{D5FD8459-2B5C-48A5-9673-8D128202ED48}" dt="2026-05-10T14:26:45.801" v="5842" actId="478"/>
          <ac:picMkLst>
            <pc:docMk/>
            <pc:sldMk cId="38911167" sldId="2147480783"/>
            <ac:picMk id="7" creationId="{DD073025-1506-F442-DCFB-841BF9C8A3EE}"/>
          </ac:picMkLst>
        </pc:picChg>
        <pc:picChg chg="add del mod">
          <ac:chgData name="Yoel Kortick" userId="167978f5-7f40-4909-85d5-d4149554ad4e" providerId="ADAL" clId="{D5FD8459-2B5C-48A5-9673-8D128202ED48}" dt="2026-05-10T14:26:47.765" v="5843" actId="478"/>
          <ac:picMkLst>
            <pc:docMk/>
            <pc:sldMk cId="38911167" sldId="2147480783"/>
            <ac:picMk id="13" creationId="{F30D4845-4990-5468-A912-C9CCCB4C24AE}"/>
          </ac:picMkLst>
        </pc:picChg>
        <pc:picChg chg="add del mod ord">
          <ac:chgData name="Yoel Kortick" userId="167978f5-7f40-4909-85d5-d4149554ad4e" providerId="ADAL" clId="{D5FD8459-2B5C-48A5-9673-8D128202ED48}" dt="2026-05-11T13:28:26.796" v="7147" actId="478"/>
          <ac:picMkLst>
            <pc:docMk/>
            <pc:sldMk cId="38911167" sldId="2147480783"/>
            <ac:picMk id="15" creationId="{E3F08C3A-10EA-7EB6-D45D-7681077AD17A}"/>
          </ac:picMkLst>
        </pc:picChg>
      </pc:sldChg>
      <pc:sldChg chg="addSp delSp modSp add del mod">
        <pc:chgData name="Yoel Kortick" userId="167978f5-7f40-4909-85d5-d4149554ad4e" providerId="ADAL" clId="{D5FD8459-2B5C-48A5-9673-8D128202ED48}" dt="2026-05-11T13:29:00.169" v="7179" actId="47"/>
        <pc:sldMkLst>
          <pc:docMk/>
          <pc:sldMk cId="1500762820" sldId="2147480784"/>
        </pc:sldMkLst>
        <pc:spChg chg="mod">
          <ac:chgData name="Yoel Kortick" userId="167978f5-7f40-4909-85d5-d4149554ad4e" providerId="ADAL" clId="{D5FD8459-2B5C-48A5-9673-8D128202ED48}" dt="2026-05-10T13:58:55.352" v="5324" actId="6549"/>
          <ac:spMkLst>
            <pc:docMk/>
            <pc:sldMk cId="1500762820" sldId="2147480784"/>
            <ac:spMk id="2" creationId="{976F17F3-273C-7770-DB89-ADA3F11CBA09}"/>
          </ac:spMkLst>
        </pc:spChg>
        <pc:spChg chg="mod">
          <ac:chgData name="Yoel Kortick" userId="167978f5-7f40-4909-85d5-d4149554ad4e" providerId="ADAL" clId="{D5FD8459-2B5C-48A5-9673-8D128202ED48}" dt="2026-05-10T14:28:23.901" v="5865" actId="14100"/>
          <ac:spMkLst>
            <pc:docMk/>
            <pc:sldMk cId="1500762820" sldId="2147480784"/>
            <ac:spMk id="5" creationId="{593FD6D8-D942-B7E2-5BE7-7E3E7CC35BCC}"/>
          </ac:spMkLst>
        </pc:spChg>
        <pc:spChg chg="del">
          <ac:chgData name="Yoel Kortick" userId="167978f5-7f40-4909-85d5-d4149554ad4e" providerId="ADAL" clId="{D5FD8459-2B5C-48A5-9673-8D128202ED48}" dt="2026-05-10T13:58:59.400" v="5326" actId="478"/>
          <ac:spMkLst>
            <pc:docMk/>
            <pc:sldMk cId="1500762820" sldId="2147480784"/>
            <ac:spMk id="6" creationId="{B80DC5AA-6101-2331-CE20-1CF92EC2D7D1}"/>
          </ac:spMkLst>
        </pc:spChg>
        <pc:spChg chg="mod">
          <ac:chgData name="Yoel Kortick" userId="167978f5-7f40-4909-85d5-d4149554ad4e" providerId="ADAL" clId="{D5FD8459-2B5C-48A5-9673-8D128202ED48}" dt="2026-05-10T14:28:14.621" v="5863" actId="14100"/>
          <ac:spMkLst>
            <pc:docMk/>
            <pc:sldMk cId="1500762820" sldId="2147480784"/>
            <ac:spMk id="8" creationId="{CD7DBBD2-AA41-46D7-F223-CB8337CF7050}"/>
          </ac:spMkLst>
        </pc:spChg>
        <pc:spChg chg="del mod">
          <ac:chgData name="Yoel Kortick" userId="167978f5-7f40-4909-85d5-d4149554ad4e" providerId="ADAL" clId="{D5FD8459-2B5C-48A5-9673-8D128202ED48}" dt="2026-05-10T14:28:28.029" v="5866" actId="478"/>
          <ac:spMkLst>
            <pc:docMk/>
            <pc:sldMk cId="1500762820" sldId="2147480784"/>
            <ac:spMk id="11" creationId="{9C822C65-234F-137F-ADCB-F1CA486B6AE4}"/>
          </ac:spMkLst>
        </pc:spChg>
        <pc:picChg chg="add del mod ord">
          <ac:chgData name="Yoel Kortick" userId="167978f5-7f40-4909-85d5-d4149554ad4e" providerId="ADAL" clId="{D5FD8459-2B5C-48A5-9673-8D128202ED48}" dt="2026-05-10T14:27:59.133" v="5859" actId="478"/>
          <ac:picMkLst>
            <pc:docMk/>
            <pc:sldMk cId="1500762820" sldId="2147480784"/>
            <ac:picMk id="4" creationId="{72DA6AE7-50F1-7AFA-D079-37335BD46B1B}"/>
          </ac:picMkLst>
        </pc:picChg>
        <pc:picChg chg="del">
          <ac:chgData name="Yoel Kortick" userId="167978f5-7f40-4909-85d5-d4149554ad4e" providerId="ADAL" clId="{D5FD8459-2B5C-48A5-9673-8D128202ED48}" dt="2026-05-10T13:59:01.120" v="5327" actId="478"/>
          <ac:picMkLst>
            <pc:docMk/>
            <pc:sldMk cId="1500762820" sldId="2147480784"/>
            <ac:picMk id="7" creationId="{5432E65D-0E95-E87E-418C-95EC7F564B89}"/>
          </ac:picMkLst>
        </pc:picChg>
        <pc:picChg chg="del">
          <ac:chgData name="Yoel Kortick" userId="167978f5-7f40-4909-85d5-d4149554ad4e" providerId="ADAL" clId="{D5FD8459-2B5C-48A5-9673-8D128202ED48}" dt="2026-05-10T13:58:57.311" v="5325" actId="478"/>
          <ac:picMkLst>
            <pc:docMk/>
            <pc:sldMk cId="1500762820" sldId="2147480784"/>
            <ac:picMk id="13" creationId="{A618481A-83F0-7DA8-DF8E-F69A7488127C}"/>
          </ac:picMkLst>
        </pc:picChg>
        <pc:picChg chg="add mod ord">
          <ac:chgData name="Yoel Kortick" userId="167978f5-7f40-4909-85d5-d4149554ad4e" providerId="ADAL" clId="{D5FD8459-2B5C-48A5-9673-8D128202ED48}" dt="2026-05-10T14:28:30.324" v="5867" actId="208"/>
          <ac:picMkLst>
            <pc:docMk/>
            <pc:sldMk cId="1500762820" sldId="2147480784"/>
            <ac:picMk id="14" creationId="{B13C01AD-3EAF-6140-F542-3E307671EA2E}"/>
          </ac:picMkLst>
        </pc:picChg>
      </pc:sldChg>
      <pc:sldChg chg="addSp delSp modSp add del mod">
        <pc:chgData name="Yoel Kortick" userId="167978f5-7f40-4909-85d5-d4149554ad4e" providerId="ADAL" clId="{D5FD8459-2B5C-48A5-9673-8D128202ED48}" dt="2026-05-11T13:33:22.355" v="7355" actId="47"/>
        <pc:sldMkLst>
          <pc:docMk/>
          <pc:sldMk cId="2665845413" sldId="2147480785"/>
        </pc:sldMkLst>
        <pc:spChg chg="mod">
          <ac:chgData name="Yoel Kortick" userId="167978f5-7f40-4909-85d5-d4149554ad4e" providerId="ADAL" clId="{D5FD8459-2B5C-48A5-9673-8D128202ED48}" dt="2026-05-11T08:13:58.605" v="6313"/>
          <ac:spMkLst>
            <pc:docMk/>
            <pc:sldMk cId="2665845413" sldId="2147480785"/>
            <ac:spMk id="4" creationId="{F818E6A4-5021-E411-B5F6-597EA6030EFC}"/>
          </ac:spMkLst>
        </pc:spChg>
        <pc:spChg chg="mod">
          <ac:chgData name="Yoel Kortick" userId="167978f5-7f40-4909-85d5-d4149554ad4e" providerId="ADAL" clId="{D5FD8459-2B5C-48A5-9673-8D128202ED48}" dt="2026-05-10T14:31:32.341" v="6065" actId="1036"/>
          <ac:spMkLst>
            <pc:docMk/>
            <pc:sldMk cId="2665845413" sldId="2147480785"/>
            <ac:spMk id="7" creationId="{BF3D8211-0181-9710-E32D-F8927AB08F3B}"/>
          </ac:spMkLst>
        </pc:spChg>
        <pc:spChg chg="del">
          <ac:chgData name="Yoel Kortick" userId="167978f5-7f40-4909-85d5-d4149554ad4e" providerId="ADAL" clId="{D5FD8459-2B5C-48A5-9673-8D128202ED48}" dt="2026-05-10T14:31:35.574" v="6066" actId="478"/>
          <ac:spMkLst>
            <pc:docMk/>
            <pc:sldMk cId="2665845413" sldId="2147480785"/>
            <ac:spMk id="14" creationId="{BDD51452-92E1-526B-6A56-50C6B2060D22}"/>
          </ac:spMkLst>
        </pc:spChg>
        <pc:spChg chg="mod">
          <ac:chgData name="Yoel Kortick" userId="167978f5-7f40-4909-85d5-d4149554ad4e" providerId="ADAL" clId="{D5FD8459-2B5C-48A5-9673-8D128202ED48}" dt="2026-05-10T14:31:23.894" v="6060" actId="14100"/>
          <ac:spMkLst>
            <pc:docMk/>
            <pc:sldMk cId="2665845413" sldId="2147480785"/>
            <ac:spMk id="15" creationId="{39297EDD-971C-05F2-2273-219E78146B0B}"/>
          </ac:spMkLst>
        </pc:spChg>
        <pc:picChg chg="add mod ord">
          <ac:chgData name="Yoel Kortick" userId="167978f5-7f40-4909-85d5-d4149554ad4e" providerId="ADAL" clId="{D5FD8459-2B5C-48A5-9673-8D128202ED48}" dt="2026-05-10T14:31:16.397" v="6058" actId="167"/>
          <ac:picMkLst>
            <pc:docMk/>
            <pc:sldMk cId="2665845413" sldId="2147480785"/>
            <ac:picMk id="3" creationId="{86E2571B-8B6F-01DA-DC31-947EDACCAEC8}"/>
          </ac:picMkLst>
        </pc:picChg>
        <pc:picChg chg="del">
          <ac:chgData name="Yoel Kortick" userId="167978f5-7f40-4909-85d5-d4149554ad4e" providerId="ADAL" clId="{D5FD8459-2B5C-48A5-9673-8D128202ED48}" dt="2026-05-10T14:30:19.332" v="5869" actId="478"/>
          <ac:picMkLst>
            <pc:docMk/>
            <pc:sldMk cId="2665845413" sldId="2147480785"/>
            <ac:picMk id="6" creationId="{37EE1C3B-1B4C-3FB4-3B6A-BED34CDC3ECA}"/>
          </ac:picMkLst>
        </pc:picChg>
      </pc:sldChg>
      <pc:sldChg chg="add del">
        <pc:chgData name="Yoel Kortick" userId="167978f5-7f40-4909-85d5-d4149554ad4e" providerId="ADAL" clId="{D5FD8459-2B5C-48A5-9673-8D128202ED48}" dt="2026-05-10T14:32:30.750" v="6070" actId="47"/>
        <pc:sldMkLst>
          <pc:docMk/>
          <pc:sldMk cId="1544948442" sldId="2147480786"/>
        </pc:sldMkLst>
      </pc:sldChg>
      <pc:sldChg chg="modSp add mod">
        <pc:chgData name="Yoel Kortick" userId="167978f5-7f40-4909-85d5-d4149554ad4e" providerId="ADAL" clId="{D5FD8459-2B5C-48A5-9673-8D128202ED48}" dt="2026-05-11T14:21:32.554" v="7714" actId="20577"/>
        <pc:sldMkLst>
          <pc:docMk/>
          <pc:sldMk cId="1783163069" sldId="2147480786"/>
        </pc:sldMkLst>
        <pc:spChg chg="mod">
          <ac:chgData name="Yoel Kortick" userId="167978f5-7f40-4909-85d5-d4149554ad4e" providerId="ADAL" clId="{D5FD8459-2B5C-48A5-9673-8D128202ED48}" dt="2026-05-11T14:21:32.554" v="7714" actId="20577"/>
          <ac:spMkLst>
            <pc:docMk/>
            <pc:sldMk cId="1783163069" sldId="2147480786"/>
            <ac:spMk id="11" creationId="{B9ECA9A0-EBE5-9700-D935-49C708A3E9B6}"/>
          </ac:spMkLst>
        </pc:spChg>
      </pc:sldChg>
      <pc:sldChg chg="addSp delSp modSp add del mod">
        <pc:chgData name="Yoel Kortick" userId="167978f5-7f40-4909-85d5-d4149554ad4e" providerId="ADAL" clId="{D5FD8459-2B5C-48A5-9673-8D128202ED48}" dt="2026-05-11T13:33:26.083" v="7356" actId="47"/>
        <pc:sldMkLst>
          <pc:docMk/>
          <pc:sldMk cId="969717571" sldId="2147480787"/>
        </pc:sldMkLst>
        <pc:spChg chg="mod">
          <ac:chgData name="Yoel Kortick" userId="167978f5-7f40-4909-85d5-d4149554ad4e" providerId="ADAL" clId="{D5FD8459-2B5C-48A5-9673-8D128202ED48}" dt="2026-05-10T14:59:46.476" v="6151" actId="20577"/>
          <ac:spMkLst>
            <pc:docMk/>
            <pc:sldMk cId="969717571" sldId="2147480787"/>
            <ac:spMk id="4" creationId="{D48080A7-4A8E-055F-1D92-A5BB0E352788}"/>
          </ac:spMkLst>
        </pc:spChg>
        <pc:spChg chg="mod">
          <ac:chgData name="Yoel Kortick" userId="167978f5-7f40-4909-85d5-d4149554ad4e" providerId="ADAL" clId="{D5FD8459-2B5C-48A5-9673-8D128202ED48}" dt="2026-05-10T15:00:27.903" v="6192" actId="1036"/>
          <ac:spMkLst>
            <pc:docMk/>
            <pc:sldMk cId="969717571" sldId="2147480787"/>
            <ac:spMk id="7" creationId="{3D7A885D-33A0-50A0-CC36-14B24AD2F399}"/>
          </ac:spMkLst>
        </pc:spChg>
        <pc:spChg chg="add">
          <ac:chgData name="Yoel Kortick" userId="167978f5-7f40-4909-85d5-d4149554ad4e" providerId="ADAL" clId="{D5FD8459-2B5C-48A5-9673-8D128202ED48}" dt="2026-05-10T15:00:50.231" v="6209" actId="11529"/>
          <ac:spMkLst>
            <pc:docMk/>
            <pc:sldMk cId="969717571" sldId="2147480787"/>
            <ac:spMk id="11" creationId="{4D921778-2022-BEA1-9C00-228980393D3F}"/>
          </ac:spMkLst>
        </pc:spChg>
        <pc:spChg chg="mod">
          <ac:chgData name="Yoel Kortick" userId="167978f5-7f40-4909-85d5-d4149554ad4e" providerId="ADAL" clId="{D5FD8459-2B5C-48A5-9673-8D128202ED48}" dt="2026-05-10T15:00:27.903" v="6192" actId="1036"/>
          <ac:spMkLst>
            <pc:docMk/>
            <pc:sldMk cId="969717571" sldId="2147480787"/>
            <ac:spMk id="15" creationId="{B977D45F-5B11-1EEF-A943-F0D1AEDE4234}"/>
          </ac:spMkLst>
        </pc:spChg>
        <pc:picChg chg="del">
          <ac:chgData name="Yoel Kortick" userId="167978f5-7f40-4909-85d5-d4149554ad4e" providerId="ADAL" clId="{D5FD8459-2B5C-48A5-9673-8D128202ED48}" dt="2026-05-10T14:59:48.375" v="6152" actId="478"/>
          <ac:picMkLst>
            <pc:docMk/>
            <pc:sldMk cId="969717571" sldId="2147480787"/>
            <ac:picMk id="3" creationId="{4EB1DACE-B059-8B72-B52D-2BE26AEC8DB4}"/>
          </ac:picMkLst>
        </pc:picChg>
        <pc:picChg chg="add mod ord">
          <ac:chgData name="Yoel Kortick" userId="167978f5-7f40-4909-85d5-d4149554ad4e" providerId="ADAL" clId="{D5FD8459-2B5C-48A5-9673-8D128202ED48}" dt="2026-05-10T15:00:27.903" v="6192" actId="1036"/>
          <ac:picMkLst>
            <pc:docMk/>
            <pc:sldMk cId="969717571" sldId="2147480787"/>
            <ac:picMk id="5" creationId="{84C86C89-5E0D-A01E-0E15-C7D1F0943BFE}"/>
          </ac:picMkLst>
        </pc:picChg>
        <pc:picChg chg="add mod ord">
          <ac:chgData name="Yoel Kortick" userId="167978f5-7f40-4909-85d5-d4149554ad4e" providerId="ADAL" clId="{D5FD8459-2B5C-48A5-9673-8D128202ED48}" dt="2026-05-10T15:00:52.352" v="6210" actId="208"/>
          <ac:picMkLst>
            <pc:docMk/>
            <pc:sldMk cId="969717571" sldId="2147480787"/>
            <ac:picMk id="8" creationId="{23A80FA8-9664-4713-98E2-620ADE85A7C6}"/>
          </ac:picMkLst>
        </pc:picChg>
        <pc:cxnChg chg="add">
          <ac:chgData name="Yoel Kortick" userId="167978f5-7f40-4909-85d5-d4149554ad4e" providerId="ADAL" clId="{D5FD8459-2B5C-48A5-9673-8D128202ED48}" dt="2026-05-10T15:05:04.266" v="6279" actId="11529"/>
          <ac:cxnSpMkLst>
            <pc:docMk/>
            <pc:sldMk cId="969717571" sldId="2147480787"/>
            <ac:cxnSpMk id="13" creationId="{C18C9A69-F989-E808-B156-AAA872227A68}"/>
          </ac:cxnSpMkLst>
        </pc:cxnChg>
      </pc:sldChg>
      <pc:sldChg chg="addSp delSp modSp add mod">
        <pc:chgData name="Yoel Kortick" userId="167978f5-7f40-4909-85d5-d4149554ad4e" providerId="ADAL" clId="{D5FD8459-2B5C-48A5-9673-8D128202ED48}" dt="2026-05-11T15:23:38.573" v="9439" actId="20577"/>
        <pc:sldMkLst>
          <pc:docMk/>
          <pc:sldMk cId="1263648405" sldId="2147480788"/>
        </pc:sldMkLst>
        <pc:spChg chg="mod">
          <ac:chgData name="Yoel Kortick" userId="167978f5-7f40-4909-85d5-d4149554ad4e" providerId="ADAL" clId="{D5FD8459-2B5C-48A5-9673-8D128202ED48}" dt="2026-05-11T15:23:38.573" v="9439" actId="20577"/>
          <ac:spMkLst>
            <pc:docMk/>
            <pc:sldMk cId="1263648405" sldId="2147480788"/>
            <ac:spMk id="2" creationId="{0B9290A1-2046-F580-CE64-ACC54654F956}"/>
          </ac:spMkLst>
        </pc:spChg>
        <pc:spChg chg="mod">
          <ac:chgData name="Yoel Kortick" userId="167978f5-7f40-4909-85d5-d4149554ad4e" providerId="ADAL" clId="{D5FD8459-2B5C-48A5-9673-8D128202ED48}" dt="2026-05-11T14:30:51.857" v="8281"/>
          <ac:spMkLst>
            <pc:docMk/>
            <pc:sldMk cId="1263648405" sldId="2147480788"/>
            <ac:spMk id="10" creationId="{0F98A41D-3D48-7BEF-6DE4-FBFE40A72919}"/>
          </ac:spMkLst>
        </pc:spChg>
        <pc:spChg chg="del">
          <ac:chgData name="Yoel Kortick" userId="167978f5-7f40-4909-85d5-d4149554ad4e" providerId="ADAL" clId="{D5FD8459-2B5C-48A5-9673-8D128202ED48}" dt="2026-05-11T14:45:24.323" v="8447" actId="478"/>
          <ac:spMkLst>
            <pc:docMk/>
            <pc:sldMk cId="1263648405" sldId="2147480788"/>
            <ac:spMk id="11" creationId="{A71F8285-9DAC-E0A4-5534-F3C4034EF3E4}"/>
          </ac:spMkLst>
        </pc:spChg>
        <pc:spChg chg="mod">
          <ac:chgData name="Yoel Kortick" userId="167978f5-7f40-4909-85d5-d4149554ad4e" providerId="ADAL" clId="{D5FD8459-2B5C-48A5-9673-8D128202ED48}" dt="2026-05-11T14:45:17.205" v="8445" actId="1038"/>
          <ac:spMkLst>
            <pc:docMk/>
            <pc:sldMk cId="1263648405" sldId="2147480788"/>
            <ac:spMk id="12" creationId="{84D6F8C8-8616-F0BB-A98D-BC08CED70FA0}"/>
          </ac:spMkLst>
        </pc:spChg>
        <pc:picChg chg="del">
          <ac:chgData name="Yoel Kortick" userId="167978f5-7f40-4909-85d5-d4149554ad4e" providerId="ADAL" clId="{D5FD8459-2B5C-48A5-9673-8D128202ED48}" dt="2026-05-11T14:45:00.387" v="8433" actId="478"/>
          <ac:picMkLst>
            <pc:docMk/>
            <pc:sldMk cId="1263648405" sldId="2147480788"/>
            <ac:picMk id="4" creationId="{193EE8A5-B61F-1778-DA9F-856A7064760C}"/>
          </ac:picMkLst>
        </pc:picChg>
        <pc:picChg chg="add mod ord">
          <ac:chgData name="Yoel Kortick" userId="167978f5-7f40-4909-85d5-d4149554ad4e" providerId="ADAL" clId="{D5FD8459-2B5C-48A5-9673-8D128202ED48}" dt="2026-05-11T14:45:19.988" v="8446" actId="208"/>
          <ac:picMkLst>
            <pc:docMk/>
            <pc:sldMk cId="1263648405" sldId="2147480788"/>
            <ac:picMk id="5" creationId="{3D4E2DE7-54FF-DC09-EEAD-C697A979202C}"/>
          </ac:picMkLst>
        </pc:picChg>
      </pc:sldChg>
      <pc:sldChg chg="addSp delSp modSp add del mod">
        <pc:chgData name="Yoel Kortick" userId="167978f5-7f40-4909-85d5-d4149554ad4e" providerId="ADAL" clId="{D5FD8459-2B5C-48A5-9673-8D128202ED48}" dt="2026-05-11T13:29:00.892" v="7180" actId="47"/>
        <pc:sldMkLst>
          <pc:docMk/>
          <pc:sldMk cId="2465395098" sldId="2147480788"/>
        </pc:sldMkLst>
        <pc:spChg chg="mod">
          <ac:chgData name="Yoel Kortick" userId="167978f5-7f40-4909-85d5-d4149554ad4e" providerId="ADAL" clId="{D5FD8459-2B5C-48A5-9673-8D128202ED48}" dt="2026-05-10T15:01:18.866" v="6246" actId="20577"/>
          <ac:spMkLst>
            <pc:docMk/>
            <pc:sldMk cId="2465395098" sldId="2147480788"/>
            <ac:spMk id="2" creationId="{4523C65B-8741-908A-764E-6E326B0FDD08}"/>
          </ac:spMkLst>
        </pc:spChg>
        <pc:spChg chg="del">
          <ac:chgData name="Yoel Kortick" userId="167978f5-7f40-4909-85d5-d4149554ad4e" providerId="ADAL" clId="{D5FD8459-2B5C-48A5-9673-8D128202ED48}" dt="2026-05-10T15:02:40.892" v="6249" actId="478"/>
          <ac:spMkLst>
            <pc:docMk/>
            <pc:sldMk cId="2465395098" sldId="2147480788"/>
            <ac:spMk id="5" creationId="{DC5556E8-F6D6-D1B0-3463-1F29F5E6C3CC}"/>
          </ac:spMkLst>
        </pc:spChg>
        <pc:spChg chg="add mod">
          <ac:chgData name="Yoel Kortick" userId="167978f5-7f40-4909-85d5-d4149554ad4e" providerId="ADAL" clId="{D5FD8459-2B5C-48A5-9673-8D128202ED48}" dt="2026-05-10T15:05:46.176" v="6310" actId="1036"/>
          <ac:spMkLst>
            <pc:docMk/>
            <pc:sldMk cId="2465395098" sldId="2147480788"/>
            <ac:spMk id="6" creationId="{24C6E675-67ED-2A09-7BB9-741C56F060D8}"/>
          </ac:spMkLst>
        </pc:spChg>
        <pc:spChg chg="del">
          <ac:chgData name="Yoel Kortick" userId="167978f5-7f40-4909-85d5-d4149554ad4e" providerId="ADAL" clId="{D5FD8459-2B5C-48A5-9673-8D128202ED48}" dt="2026-05-10T15:02:39.691" v="6248" actId="478"/>
          <ac:spMkLst>
            <pc:docMk/>
            <pc:sldMk cId="2465395098" sldId="2147480788"/>
            <ac:spMk id="8" creationId="{8C60D236-4AF8-8D77-9AC3-CC86256F1A9C}"/>
          </ac:spMkLst>
        </pc:spChg>
        <pc:spChg chg="add mod">
          <ac:chgData name="Yoel Kortick" userId="167978f5-7f40-4909-85d5-d4149554ad4e" providerId="ADAL" clId="{D5FD8459-2B5C-48A5-9673-8D128202ED48}" dt="2026-05-10T15:05:46.176" v="6310" actId="1036"/>
          <ac:spMkLst>
            <pc:docMk/>
            <pc:sldMk cId="2465395098" sldId="2147480788"/>
            <ac:spMk id="12" creationId="{C3BBE9B9-819C-7D7D-B2F8-2B6CCE5061BD}"/>
          </ac:spMkLst>
        </pc:spChg>
        <pc:spChg chg="add mod">
          <ac:chgData name="Yoel Kortick" userId="167978f5-7f40-4909-85d5-d4149554ad4e" providerId="ADAL" clId="{D5FD8459-2B5C-48A5-9673-8D128202ED48}" dt="2026-05-10T15:05:46.176" v="6310" actId="1036"/>
          <ac:spMkLst>
            <pc:docMk/>
            <pc:sldMk cId="2465395098" sldId="2147480788"/>
            <ac:spMk id="13" creationId="{C28310E0-1C9F-02CE-8CB4-97264796EC5D}"/>
          </ac:spMkLst>
        </pc:spChg>
        <pc:spChg chg="add mod ord">
          <ac:chgData name="Yoel Kortick" userId="167978f5-7f40-4909-85d5-d4149554ad4e" providerId="ADAL" clId="{D5FD8459-2B5C-48A5-9673-8D128202ED48}" dt="2026-05-10T15:05:51.337" v="6312" actId="167"/>
          <ac:spMkLst>
            <pc:docMk/>
            <pc:sldMk cId="2465395098" sldId="2147480788"/>
            <ac:spMk id="16" creationId="{14A232B1-170D-2FB0-53C3-CD6650EF0C58}"/>
          </ac:spMkLst>
        </pc:spChg>
        <pc:picChg chg="add del mod">
          <ac:chgData name="Yoel Kortick" userId="167978f5-7f40-4909-85d5-d4149554ad4e" providerId="ADAL" clId="{D5FD8459-2B5C-48A5-9673-8D128202ED48}" dt="2026-05-10T15:03:33.936" v="6254" actId="478"/>
          <ac:picMkLst>
            <pc:docMk/>
            <pc:sldMk cId="2465395098" sldId="2147480788"/>
            <ac:picMk id="4" creationId="{1AF5224E-AA7C-8B27-79D5-2002E82DA917}"/>
          </ac:picMkLst>
        </pc:picChg>
        <pc:picChg chg="add mod ord">
          <ac:chgData name="Yoel Kortick" userId="167978f5-7f40-4909-85d5-d4149554ad4e" providerId="ADAL" clId="{D5FD8459-2B5C-48A5-9673-8D128202ED48}" dt="2026-05-10T15:05:46.176" v="6310" actId="1036"/>
          <ac:picMkLst>
            <pc:docMk/>
            <pc:sldMk cId="2465395098" sldId="2147480788"/>
            <ac:picMk id="11" creationId="{C78003C0-AD22-CFEA-71E5-CDD78B2A3ABB}"/>
          </ac:picMkLst>
        </pc:picChg>
        <pc:picChg chg="del">
          <ac:chgData name="Yoel Kortick" userId="167978f5-7f40-4909-85d5-d4149554ad4e" providerId="ADAL" clId="{D5FD8459-2B5C-48A5-9673-8D128202ED48}" dt="2026-05-10T15:02:36.685" v="6247" actId="478"/>
          <ac:picMkLst>
            <pc:docMk/>
            <pc:sldMk cId="2465395098" sldId="2147480788"/>
            <ac:picMk id="14" creationId="{1E7798AA-77C7-34D7-C564-39A87700EC5D}"/>
          </ac:picMkLst>
        </pc:picChg>
        <pc:picChg chg="add mod ord">
          <ac:chgData name="Yoel Kortick" userId="167978f5-7f40-4909-85d5-d4149554ad4e" providerId="ADAL" clId="{D5FD8459-2B5C-48A5-9673-8D128202ED48}" dt="2026-05-10T15:05:51.337" v="6312" actId="167"/>
          <ac:picMkLst>
            <pc:docMk/>
            <pc:sldMk cId="2465395098" sldId="2147480788"/>
            <ac:picMk id="15" creationId="{7DB1BA98-61AA-EECD-CA08-296411583571}"/>
          </ac:picMkLst>
        </pc:picChg>
      </pc:sldChg>
      <pc:sldChg chg="addSp delSp modSp add del mod">
        <pc:chgData name="Yoel Kortick" userId="167978f5-7f40-4909-85d5-d4149554ad4e" providerId="ADAL" clId="{D5FD8459-2B5C-48A5-9673-8D128202ED48}" dt="2026-05-11T14:46:20.614" v="8509" actId="47"/>
        <pc:sldMkLst>
          <pc:docMk/>
          <pc:sldMk cId="955296953" sldId="2147480789"/>
        </pc:sldMkLst>
        <pc:spChg chg="mod">
          <ac:chgData name="Yoel Kortick" userId="167978f5-7f40-4909-85d5-d4149554ad4e" providerId="ADAL" clId="{D5FD8459-2B5C-48A5-9673-8D128202ED48}" dt="2026-05-11T13:38:07.323" v="7515" actId="20577"/>
          <ac:spMkLst>
            <pc:docMk/>
            <pc:sldMk cId="955296953" sldId="2147480789"/>
            <ac:spMk id="2" creationId="{F5214D39-2457-6F1B-720C-6A3A16F40BFB}"/>
          </ac:spMkLst>
        </pc:spChg>
        <pc:spChg chg="mod">
          <ac:chgData name="Yoel Kortick" userId="167978f5-7f40-4909-85d5-d4149554ad4e" providerId="ADAL" clId="{D5FD8459-2B5C-48A5-9673-8D128202ED48}" dt="2026-05-11T14:30:51.857" v="8281"/>
          <ac:spMkLst>
            <pc:docMk/>
            <pc:sldMk cId="955296953" sldId="2147480789"/>
            <ac:spMk id="10" creationId="{BBDA1107-616B-101A-DCD8-982B4FF9E10E}"/>
          </ac:spMkLst>
        </pc:spChg>
        <pc:spChg chg="mod">
          <ac:chgData name="Yoel Kortick" userId="167978f5-7f40-4909-85d5-d4149554ad4e" providerId="ADAL" clId="{D5FD8459-2B5C-48A5-9673-8D128202ED48}" dt="2026-05-11T13:35:36.863" v="7463" actId="1036"/>
          <ac:spMkLst>
            <pc:docMk/>
            <pc:sldMk cId="955296953" sldId="2147480789"/>
            <ac:spMk id="11" creationId="{4CAB57CD-1CDB-F793-F7F3-5718E42FA9C7}"/>
          </ac:spMkLst>
        </pc:spChg>
        <pc:spChg chg="mod">
          <ac:chgData name="Yoel Kortick" userId="167978f5-7f40-4909-85d5-d4149554ad4e" providerId="ADAL" clId="{D5FD8459-2B5C-48A5-9673-8D128202ED48}" dt="2026-05-11T13:35:45.523" v="7465" actId="14100"/>
          <ac:spMkLst>
            <pc:docMk/>
            <pc:sldMk cId="955296953" sldId="2147480789"/>
            <ac:spMk id="12" creationId="{B52A5BFE-C242-8365-5439-DDA8596C990B}"/>
          </ac:spMkLst>
        </pc:spChg>
        <pc:picChg chg="del">
          <ac:chgData name="Yoel Kortick" userId="167978f5-7f40-4909-85d5-d4149554ad4e" providerId="ADAL" clId="{D5FD8459-2B5C-48A5-9673-8D128202ED48}" dt="2026-05-11T13:35:09.344" v="7433" actId="478"/>
          <ac:picMkLst>
            <pc:docMk/>
            <pc:sldMk cId="955296953" sldId="2147480789"/>
            <ac:picMk id="4" creationId="{4C5E67CC-B42E-8505-E2F9-0FEEF9EF8B61}"/>
          </ac:picMkLst>
        </pc:picChg>
        <pc:picChg chg="add mod ord">
          <ac:chgData name="Yoel Kortick" userId="167978f5-7f40-4909-85d5-d4149554ad4e" providerId="ADAL" clId="{D5FD8459-2B5C-48A5-9673-8D128202ED48}" dt="2026-05-11T13:35:23.708" v="7458" actId="208"/>
          <ac:picMkLst>
            <pc:docMk/>
            <pc:sldMk cId="955296953" sldId="2147480789"/>
            <ac:picMk id="5" creationId="{946F247B-14E5-1849-6722-298F440E26AB}"/>
          </ac:picMkLst>
        </pc:picChg>
        <pc:cxnChg chg="add">
          <ac:chgData name="Yoel Kortick" userId="167978f5-7f40-4909-85d5-d4149554ad4e" providerId="ADAL" clId="{D5FD8459-2B5C-48A5-9673-8D128202ED48}" dt="2026-05-11T13:35:52.769" v="7466" actId="11529"/>
          <ac:cxnSpMkLst>
            <pc:docMk/>
            <pc:sldMk cId="955296953" sldId="2147480789"/>
            <ac:cxnSpMk id="7" creationId="{C0A733DD-A4AB-10CC-6834-87C782A6A4C3}"/>
          </ac:cxnSpMkLst>
        </pc:cxnChg>
      </pc:sldChg>
      <pc:sldChg chg="addSp modSp add del mod">
        <pc:chgData name="Yoel Kortick" userId="167978f5-7f40-4909-85d5-d4149554ad4e" providerId="ADAL" clId="{D5FD8459-2B5C-48A5-9673-8D128202ED48}" dt="2026-05-11T13:29:02.053" v="7181" actId="47"/>
        <pc:sldMkLst>
          <pc:docMk/>
          <pc:sldMk cId="3658933796" sldId="2147480789"/>
        </pc:sldMkLst>
        <pc:spChg chg="mod">
          <ac:chgData name="Yoel Kortick" userId="167978f5-7f40-4909-85d5-d4149554ad4e" providerId="ADAL" clId="{D5FD8459-2B5C-48A5-9673-8D128202ED48}" dt="2026-05-10T15:04:24.921" v="6278" actId="20577"/>
          <ac:spMkLst>
            <pc:docMk/>
            <pc:sldMk cId="3658933796" sldId="2147480789"/>
            <ac:spMk id="2" creationId="{E964FFDC-BCD1-4D4D-2C7F-3FB472F21371}"/>
          </ac:spMkLst>
        </pc:spChg>
        <pc:cxnChg chg="add">
          <ac:chgData name="Yoel Kortick" userId="167978f5-7f40-4909-85d5-d4149554ad4e" providerId="ADAL" clId="{D5FD8459-2B5C-48A5-9673-8D128202ED48}" dt="2026-05-10T15:05:16.986" v="6280" actId="11529"/>
          <ac:cxnSpMkLst>
            <pc:docMk/>
            <pc:sldMk cId="3658933796" sldId="2147480789"/>
            <ac:cxnSpMk id="5" creationId="{FE40F2D4-1202-FBA0-8300-698E2D6A694F}"/>
          </ac:cxnSpMkLst>
        </pc:cxnChg>
      </pc:sldChg>
      <pc:sldChg chg="addSp delSp modSp add mod">
        <pc:chgData name="Yoel Kortick" userId="167978f5-7f40-4909-85d5-d4149554ad4e" providerId="ADAL" clId="{D5FD8459-2B5C-48A5-9673-8D128202ED48}" dt="2026-05-11T14:46:14.827" v="8508" actId="208"/>
        <pc:sldMkLst>
          <pc:docMk/>
          <pc:sldMk cId="2106644102" sldId="2147480790"/>
        </pc:sldMkLst>
        <pc:spChg chg="mod">
          <ac:chgData name="Yoel Kortick" userId="167978f5-7f40-4909-85d5-d4149554ad4e" providerId="ADAL" clId="{D5FD8459-2B5C-48A5-9673-8D128202ED48}" dt="2026-05-11T14:45:58.362" v="8478" actId="20577"/>
          <ac:spMkLst>
            <pc:docMk/>
            <pc:sldMk cId="2106644102" sldId="2147480790"/>
            <ac:spMk id="2" creationId="{F8A45979-6CEC-B473-496C-52E8BF189652}"/>
          </ac:spMkLst>
        </pc:spChg>
        <pc:spChg chg="mod">
          <ac:chgData name="Yoel Kortick" userId="167978f5-7f40-4909-85d5-d4149554ad4e" providerId="ADAL" clId="{D5FD8459-2B5C-48A5-9673-8D128202ED48}" dt="2026-05-11T14:46:12.187" v="8507" actId="1038"/>
          <ac:spMkLst>
            <pc:docMk/>
            <pc:sldMk cId="2106644102" sldId="2147480790"/>
            <ac:spMk id="12" creationId="{B764CCB4-5E0E-7ABF-82F8-321CE8F86EE3}"/>
          </ac:spMkLst>
        </pc:spChg>
        <pc:picChg chg="add mod ord">
          <ac:chgData name="Yoel Kortick" userId="167978f5-7f40-4909-85d5-d4149554ad4e" providerId="ADAL" clId="{D5FD8459-2B5C-48A5-9673-8D128202ED48}" dt="2026-05-11T14:46:14.827" v="8508" actId="208"/>
          <ac:picMkLst>
            <pc:docMk/>
            <pc:sldMk cId="2106644102" sldId="2147480790"/>
            <ac:picMk id="4" creationId="{139A7764-3E77-2D06-9E09-ED8E3172F8C9}"/>
          </ac:picMkLst>
        </pc:picChg>
        <pc:picChg chg="del">
          <ac:chgData name="Yoel Kortick" userId="167978f5-7f40-4909-85d5-d4149554ad4e" providerId="ADAL" clId="{D5FD8459-2B5C-48A5-9673-8D128202ED48}" dt="2026-05-11T14:46:00.299" v="8479" actId="478"/>
          <ac:picMkLst>
            <pc:docMk/>
            <pc:sldMk cId="2106644102" sldId="2147480790"/>
            <ac:picMk id="5" creationId="{DA90635B-FD20-5DE4-FE95-7946ADF2AEA8}"/>
          </ac:picMkLst>
        </pc:picChg>
      </pc:sldChg>
      <pc:sldChg chg="modSp add mod">
        <pc:chgData name="Yoel Kortick" userId="167978f5-7f40-4909-85d5-d4149554ad4e" providerId="ADAL" clId="{D5FD8459-2B5C-48A5-9673-8D128202ED48}" dt="2026-05-11T14:50:11.962" v="8526"/>
        <pc:sldMkLst>
          <pc:docMk/>
          <pc:sldMk cId="3348493350" sldId="2147480791"/>
        </pc:sldMkLst>
        <pc:spChg chg="mod">
          <ac:chgData name="Yoel Kortick" userId="167978f5-7f40-4909-85d5-d4149554ad4e" providerId="ADAL" clId="{D5FD8459-2B5C-48A5-9673-8D128202ED48}" dt="2026-05-11T14:50:11.962" v="8526"/>
          <ac:spMkLst>
            <pc:docMk/>
            <pc:sldMk cId="3348493350" sldId="2147480791"/>
            <ac:spMk id="7" creationId="{6B0CBAF0-D8D1-21B1-7591-E32DB9FCDACC}"/>
          </ac:spMkLst>
        </pc:spChg>
      </pc:sldChg>
      <pc:sldChg chg="addSp delSp modSp add mod">
        <pc:chgData name="Yoel Kortick" userId="167978f5-7f40-4909-85d5-d4149554ad4e" providerId="ADAL" clId="{D5FD8459-2B5C-48A5-9673-8D128202ED48}" dt="2026-05-11T15:00:26.471" v="8673" actId="1038"/>
        <pc:sldMkLst>
          <pc:docMk/>
          <pc:sldMk cId="4242187011" sldId="2147480792"/>
        </pc:sldMkLst>
        <pc:spChg chg="mod">
          <ac:chgData name="Yoel Kortick" userId="167978f5-7f40-4909-85d5-d4149554ad4e" providerId="ADAL" clId="{D5FD8459-2B5C-48A5-9673-8D128202ED48}" dt="2026-05-11T14:58:36.144" v="8592" actId="255"/>
          <ac:spMkLst>
            <pc:docMk/>
            <pc:sldMk cId="4242187011" sldId="2147480792"/>
            <ac:spMk id="2" creationId="{1579311B-A924-4310-B929-24CDD3DFC33B}"/>
          </ac:spMkLst>
        </pc:spChg>
        <pc:spChg chg="add">
          <ac:chgData name="Yoel Kortick" userId="167978f5-7f40-4909-85d5-d4149554ad4e" providerId="ADAL" clId="{D5FD8459-2B5C-48A5-9673-8D128202ED48}" dt="2026-05-11T14:59:56.471" v="8597" actId="11529"/>
          <ac:spMkLst>
            <pc:docMk/>
            <pc:sldMk cId="4242187011" sldId="2147480792"/>
            <ac:spMk id="6" creationId="{32E24E22-C095-2EAA-9178-1D9798B16247}"/>
          </ac:spMkLst>
        </pc:spChg>
        <pc:spChg chg="add mod">
          <ac:chgData name="Yoel Kortick" userId="167978f5-7f40-4909-85d5-d4149554ad4e" providerId="ADAL" clId="{D5FD8459-2B5C-48A5-9673-8D128202ED48}" dt="2026-05-11T15:00:06.630" v="8638" actId="1036"/>
          <ac:spMkLst>
            <pc:docMk/>
            <pc:sldMk cId="4242187011" sldId="2147480792"/>
            <ac:spMk id="7" creationId="{6708DD83-6887-EB6E-478F-8B25711A6004}"/>
          </ac:spMkLst>
        </pc:spChg>
        <pc:spChg chg="add mod">
          <ac:chgData name="Yoel Kortick" userId="167978f5-7f40-4909-85d5-d4149554ad4e" providerId="ADAL" clId="{D5FD8459-2B5C-48A5-9673-8D128202ED48}" dt="2026-05-11T15:00:26.471" v="8673" actId="1038"/>
          <ac:spMkLst>
            <pc:docMk/>
            <pc:sldMk cId="4242187011" sldId="2147480792"/>
            <ac:spMk id="8" creationId="{9F642D87-DBC2-5340-EB9D-F77747454F0A}"/>
          </ac:spMkLst>
        </pc:spChg>
        <pc:spChg chg="mod">
          <ac:chgData name="Yoel Kortick" userId="167978f5-7f40-4909-85d5-d4149554ad4e" providerId="ADAL" clId="{D5FD8459-2B5C-48A5-9673-8D128202ED48}" dt="2026-05-11T14:50:23.507" v="8528"/>
          <ac:spMkLst>
            <pc:docMk/>
            <pc:sldMk cId="4242187011" sldId="2147480792"/>
            <ac:spMk id="10" creationId="{0B6297E3-8714-92B6-80DA-42876FD70C6A}"/>
          </ac:spMkLst>
        </pc:spChg>
        <pc:spChg chg="del">
          <ac:chgData name="Yoel Kortick" userId="167978f5-7f40-4909-85d5-d4149554ad4e" providerId="ADAL" clId="{D5FD8459-2B5C-48A5-9673-8D128202ED48}" dt="2026-05-11T14:50:29.864" v="8530" actId="478"/>
          <ac:spMkLst>
            <pc:docMk/>
            <pc:sldMk cId="4242187011" sldId="2147480792"/>
            <ac:spMk id="12" creationId="{5CA4C37E-CECE-F49F-C1A3-E0DD564C2224}"/>
          </ac:spMkLst>
        </pc:spChg>
        <pc:picChg chg="del">
          <ac:chgData name="Yoel Kortick" userId="167978f5-7f40-4909-85d5-d4149554ad4e" providerId="ADAL" clId="{D5FD8459-2B5C-48A5-9673-8D128202ED48}" dt="2026-05-11T14:50:26.751" v="8529" actId="478"/>
          <ac:picMkLst>
            <pc:docMk/>
            <pc:sldMk cId="4242187011" sldId="2147480792"/>
            <ac:picMk id="4" creationId="{7E0F1EF0-41A2-ACCC-2ADC-711A824BAB43}"/>
          </ac:picMkLst>
        </pc:picChg>
        <pc:picChg chg="add mod">
          <ac:chgData name="Yoel Kortick" userId="167978f5-7f40-4909-85d5-d4149554ad4e" providerId="ADAL" clId="{D5FD8459-2B5C-48A5-9673-8D128202ED48}" dt="2026-05-11T14:59:45.472" v="8596" actId="208"/>
          <ac:picMkLst>
            <pc:docMk/>
            <pc:sldMk cId="4242187011" sldId="2147480792"/>
            <ac:picMk id="5" creationId="{C22C72DA-42F6-270A-4A9F-1F487B602469}"/>
          </ac:picMkLst>
        </pc:picChg>
      </pc:sldChg>
      <pc:sldChg chg="addSp delSp modSp add mod">
        <pc:chgData name="Yoel Kortick" userId="167978f5-7f40-4909-85d5-d4149554ad4e" providerId="ADAL" clId="{D5FD8459-2B5C-48A5-9673-8D128202ED48}" dt="2026-05-11T15:03:50.317" v="8823" actId="20577"/>
        <pc:sldMkLst>
          <pc:docMk/>
          <pc:sldMk cId="1762551237" sldId="2147480793"/>
        </pc:sldMkLst>
        <pc:spChg chg="mod">
          <ac:chgData name="Yoel Kortick" userId="167978f5-7f40-4909-85d5-d4149554ad4e" providerId="ADAL" clId="{D5FD8459-2B5C-48A5-9673-8D128202ED48}" dt="2026-05-11T15:03:50.317" v="8823" actId="20577"/>
          <ac:spMkLst>
            <pc:docMk/>
            <pc:sldMk cId="1762551237" sldId="2147480793"/>
            <ac:spMk id="2" creationId="{57159124-DAB2-B1D2-B2C2-6BD17B143706}"/>
          </ac:spMkLst>
        </pc:spChg>
        <pc:spChg chg="add mod">
          <ac:chgData name="Yoel Kortick" userId="167978f5-7f40-4909-85d5-d4149554ad4e" providerId="ADAL" clId="{D5FD8459-2B5C-48A5-9673-8D128202ED48}" dt="2026-05-11T15:03:44.082" v="8821" actId="1036"/>
          <ac:spMkLst>
            <pc:docMk/>
            <pc:sldMk cId="1762551237" sldId="2147480793"/>
            <ac:spMk id="5" creationId="{846E77AC-B5F6-78C0-9BE1-6A9DE0DBB832}"/>
          </ac:spMkLst>
        </pc:spChg>
        <pc:spChg chg="add del mod">
          <ac:chgData name="Yoel Kortick" userId="167978f5-7f40-4909-85d5-d4149554ad4e" providerId="ADAL" clId="{D5FD8459-2B5C-48A5-9673-8D128202ED48}" dt="2026-05-11T15:03:29.887" v="8791" actId="478"/>
          <ac:spMkLst>
            <pc:docMk/>
            <pc:sldMk cId="1762551237" sldId="2147480793"/>
            <ac:spMk id="8" creationId="{80D3CFF5-42F6-3609-A2DB-E064A13487FB}"/>
          </ac:spMkLst>
        </pc:spChg>
        <pc:picChg chg="add del mod">
          <ac:chgData name="Yoel Kortick" userId="167978f5-7f40-4909-85d5-d4149554ad4e" providerId="ADAL" clId="{D5FD8459-2B5C-48A5-9673-8D128202ED48}" dt="2026-05-11T15:03:31.745" v="8792" actId="478"/>
          <ac:picMkLst>
            <pc:docMk/>
            <pc:sldMk cId="1762551237" sldId="2147480793"/>
            <ac:picMk id="4" creationId="{82EE24DE-01B9-A7C8-0DE6-92C22193AD00}"/>
          </ac:picMkLst>
        </pc:picChg>
        <pc:picChg chg="add del mod ord">
          <ac:chgData name="Yoel Kortick" userId="167978f5-7f40-4909-85d5-d4149554ad4e" providerId="ADAL" clId="{D5FD8459-2B5C-48A5-9673-8D128202ED48}" dt="2026-05-11T15:03:27.469" v="8790" actId="478"/>
          <ac:picMkLst>
            <pc:docMk/>
            <pc:sldMk cId="1762551237" sldId="2147480793"/>
            <ac:picMk id="7" creationId="{8E3DA0AE-DBF3-A00B-A010-630AD1A60E79}"/>
          </ac:picMkLst>
        </pc:picChg>
        <pc:picChg chg="add mod ord">
          <ac:chgData name="Yoel Kortick" userId="167978f5-7f40-4909-85d5-d4149554ad4e" providerId="ADAL" clId="{D5FD8459-2B5C-48A5-9673-8D128202ED48}" dt="2026-05-11T15:03:46.836" v="8822" actId="208"/>
          <ac:picMkLst>
            <pc:docMk/>
            <pc:sldMk cId="1762551237" sldId="2147480793"/>
            <ac:picMk id="12" creationId="{199906D4-9421-A524-C5E2-1E875200EFA4}"/>
          </ac:picMkLst>
        </pc:picChg>
      </pc:sldChg>
      <pc:sldChg chg="delSp modSp add mod">
        <pc:chgData name="Yoel Kortick" userId="167978f5-7f40-4909-85d5-d4149554ad4e" providerId="ADAL" clId="{D5FD8459-2B5C-48A5-9673-8D128202ED48}" dt="2026-05-11T15:24:14.925" v="9513" actId="20577"/>
        <pc:sldMkLst>
          <pc:docMk/>
          <pc:sldMk cId="1022615582" sldId="2147480794"/>
        </pc:sldMkLst>
        <pc:spChg chg="mod">
          <ac:chgData name="Yoel Kortick" userId="167978f5-7f40-4909-85d5-d4149554ad4e" providerId="ADAL" clId="{D5FD8459-2B5C-48A5-9673-8D128202ED48}" dt="2026-05-11T15:24:14.925" v="9513" actId="20577"/>
          <ac:spMkLst>
            <pc:docMk/>
            <pc:sldMk cId="1022615582" sldId="2147480794"/>
            <ac:spMk id="2" creationId="{50B4AD8A-FB93-EABB-F60D-39345D76E3D6}"/>
          </ac:spMkLst>
        </pc:spChg>
        <pc:spChg chg="del">
          <ac:chgData name="Yoel Kortick" userId="167978f5-7f40-4909-85d5-d4149554ad4e" providerId="ADAL" clId="{D5FD8459-2B5C-48A5-9673-8D128202ED48}" dt="2026-05-11T15:02:45.571" v="8766" actId="478"/>
          <ac:spMkLst>
            <pc:docMk/>
            <pc:sldMk cId="1022615582" sldId="2147480794"/>
            <ac:spMk id="5" creationId="{5904F5DB-28D7-2C12-2549-AB44AEDFAAD7}"/>
          </ac:spMkLst>
        </pc:spChg>
        <pc:spChg chg="mod">
          <ac:chgData name="Yoel Kortick" userId="167978f5-7f40-4909-85d5-d4149554ad4e" providerId="ADAL" clId="{D5FD8459-2B5C-48A5-9673-8D128202ED48}" dt="2026-05-11T15:02:51.341" v="8789" actId="1035"/>
          <ac:spMkLst>
            <pc:docMk/>
            <pc:sldMk cId="1022615582" sldId="2147480794"/>
            <ac:spMk id="8" creationId="{5FEA9F2D-DD26-4B3B-23E6-BEEB6A245DB4}"/>
          </ac:spMkLst>
        </pc:spChg>
        <pc:spChg chg="mod">
          <ac:chgData name="Yoel Kortick" userId="167978f5-7f40-4909-85d5-d4149554ad4e" providerId="ADAL" clId="{D5FD8459-2B5C-48A5-9673-8D128202ED48}" dt="2026-05-11T15:02:51.341" v="8789" actId="1035"/>
          <ac:spMkLst>
            <pc:docMk/>
            <pc:sldMk cId="1022615582" sldId="2147480794"/>
            <ac:spMk id="9" creationId="{9386A8C7-4F7E-E63B-4066-59C9965B202B}"/>
          </ac:spMkLst>
        </pc:spChg>
        <pc:picChg chg="del">
          <ac:chgData name="Yoel Kortick" userId="167978f5-7f40-4909-85d5-d4149554ad4e" providerId="ADAL" clId="{D5FD8459-2B5C-48A5-9673-8D128202ED48}" dt="2026-05-11T15:02:41.823" v="8765" actId="478"/>
          <ac:picMkLst>
            <pc:docMk/>
            <pc:sldMk cId="1022615582" sldId="2147480794"/>
            <ac:picMk id="4" creationId="{D218C159-F486-C9BE-8E20-E84B038EB916}"/>
          </ac:picMkLst>
        </pc:picChg>
        <pc:picChg chg="mod">
          <ac:chgData name="Yoel Kortick" userId="167978f5-7f40-4909-85d5-d4149554ad4e" providerId="ADAL" clId="{D5FD8459-2B5C-48A5-9673-8D128202ED48}" dt="2026-05-11T15:02:51.341" v="8789" actId="1035"/>
          <ac:picMkLst>
            <pc:docMk/>
            <pc:sldMk cId="1022615582" sldId="2147480794"/>
            <ac:picMk id="7" creationId="{F85E08C5-205F-F432-3CD4-11C583AFDEFE}"/>
          </ac:picMkLst>
        </pc:picChg>
      </pc:sldChg>
      <pc:sldChg chg="addSp delSp modSp add mod">
        <pc:chgData name="Yoel Kortick" userId="167978f5-7f40-4909-85d5-d4149554ad4e" providerId="ADAL" clId="{D5FD8459-2B5C-48A5-9673-8D128202ED48}" dt="2026-05-11T15:09:31.763" v="9437" actId="1037"/>
        <pc:sldMkLst>
          <pc:docMk/>
          <pc:sldMk cId="854472468" sldId="2147480795"/>
        </pc:sldMkLst>
        <pc:spChg chg="mod">
          <ac:chgData name="Yoel Kortick" userId="167978f5-7f40-4909-85d5-d4149554ad4e" providerId="ADAL" clId="{D5FD8459-2B5C-48A5-9673-8D128202ED48}" dt="2026-05-11T15:04:22.134" v="8837" actId="6549"/>
          <ac:spMkLst>
            <pc:docMk/>
            <pc:sldMk cId="854472468" sldId="2147480795"/>
            <ac:spMk id="2" creationId="{FFBB863B-2E0E-83A2-7A6B-DF18F33AA5D9}"/>
          </ac:spMkLst>
        </pc:spChg>
        <pc:spChg chg="add">
          <ac:chgData name="Yoel Kortick" userId="167978f5-7f40-4909-85d5-d4149554ad4e" providerId="ADAL" clId="{D5FD8459-2B5C-48A5-9673-8D128202ED48}" dt="2026-05-11T15:05:22.561" v="8843" actId="11529"/>
          <ac:spMkLst>
            <pc:docMk/>
            <pc:sldMk cId="854472468" sldId="2147480795"/>
            <ac:spMk id="5" creationId="{DF7BE4E6-9734-7F6B-FFFE-70B722D971AA}"/>
          </ac:spMkLst>
        </pc:spChg>
        <pc:spChg chg="add mod">
          <ac:chgData name="Yoel Kortick" userId="167978f5-7f40-4909-85d5-d4149554ad4e" providerId="ADAL" clId="{D5FD8459-2B5C-48A5-9673-8D128202ED48}" dt="2026-05-11T15:05:38.635" v="8915" actId="1038"/>
          <ac:spMkLst>
            <pc:docMk/>
            <pc:sldMk cId="854472468" sldId="2147480795"/>
            <ac:spMk id="6" creationId="{51D32723-8039-1BDD-7448-5C247096E050}"/>
          </ac:spMkLst>
        </pc:spChg>
        <pc:spChg chg="del">
          <ac:chgData name="Yoel Kortick" userId="167978f5-7f40-4909-85d5-d4149554ad4e" providerId="ADAL" clId="{D5FD8459-2B5C-48A5-9673-8D128202ED48}" dt="2026-05-11T15:04:28.353" v="8839" actId="478"/>
          <ac:spMkLst>
            <pc:docMk/>
            <pc:sldMk cId="854472468" sldId="2147480795"/>
            <ac:spMk id="8" creationId="{610532D7-A0A1-195F-05CE-ADC0D8237221}"/>
          </ac:spMkLst>
        </pc:spChg>
        <pc:spChg chg="add mod">
          <ac:chgData name="Yoel Kortick" userId="167978f5-7f40-4909-85d5-d4149554ad4e" providerId="ADAL" clId="{D5FD8459-2B5C-48A5-9673-8D128202ED48}" dt="2026-05-11T15:05:45.117" v="8960" actId="1035"/>
          <ac:spMkLst>
            <pc:docMk/>
            <pc:sldMk cId="854472468" sldId="2147480795"/>
            <ac:spMk id="11" creationId="{C1D03AEB-650D-84BF-1851-61676F3CAD6C}"/>
          </ac:spMkLst>
        </pc:spChg>
        <pc:spChg chg="add mod">
          <ac:chgData name="Yoel Kortick" userId="167978f5-7f40-4909-85d5-d4149554ad4e" providerId="ADAL" clId="{D5FD8459-2B5C-48A5-9673-8D128202ED48}" dt="2026-05-11T15:05:54.514" v="9030" actId="1035"/>
          <ac:spMkLst>
            <pc:docMk/>
            <pc:sldMk cId="854472468" sldId="2147480795"/>
            <ac:spMk id="12" creationId="{6272D6B4-63E4-1759-FF87-17F2AA680936}"/>
          </ac:spMkLst>
        </pc:spChg>
        <pc:spChg chg="add mod">
          <ac:chgData name="Yoel Kortick" userId="167978f5-7f40-4909-85d5-d4149554ad4e" providerId="ADAL" clId="{D5FD8459-2B5C-48A5-9673-8D128202ED48}" dt="2026-05-11T15:06:52.345" v="9166" actId="1035"/>
          <ac:spMkLst>
            <pc:docMk/>
            <pc:sldMk cId="854472468" sldId="2147480795"/>
            <ac:spMk id="13" creationId="{9EFF26DC-4121-6B14-9423-BAC1A5C1957F}"/>
          </ac:spMkLst>
        </pc:spChg>
        <pc:spChg chg="add mod">
          <ac:chgData name="Yoel Kortick" userId="167978f5-7f40-4909-85d5-d4149554ad4e" providerId="ADAL" clId="{D5FD8459-2B5C-48A5-9673-8D128202ED48}" dt="2026-05-11T15:08:41.137" v="9384" actId="14100"/>
          <ac:spMkLst>
            <pc:docMk/>
            <pc:sldMk cId="854472468" sldId="2147480795"/>
            <ac:spMk id="16" creationId="{422F28FC-7F00-2009-0A6C-FB758BB74AA4}"/>
          </ac:spMkLst>
        </pc:spChg>
        <pc:picChg chg="add mod">
          <ac:chgData name="Yoel Kortick" userId="167978f5-7f40-4909-85d5-d4149554ad4e" providerId="ADAL" clId="{D5FD8459-2B5C-48A5-9673-8D128202ED48}" dt="2026-05-11T15:06:00.766" v="9031" actId="208"/>
          <ac:picMkLst>
            <pc:docMk/>
            <pc:sldMk cId="854472468" sldId="2147480795"/>
            <ac:picMk id="4" creationId="{2BACB5E2-6080-1498-B74A-4AF52AC49478}"/>
          </ac:picMkLst>
        </pc:picChg>
        <pc:picChg chg="del">
          <ac:chgData name="Yoel Kortick" userId="167978f5-7f40-4909-85d5-d4149554ad4e" providerId="ADAL" clId="{D5FD8459-2B5C-48A5-9673-8D128202ED48}" dt="2026-05-11T15:04:25.332" v="8838" actId="478"/>
          <ac:picMkLst>
            <pc:docMk/>
            <pc:sldMk cId="854472468" sldId="2147480795"/>
            <ac:picMk id="7" creationId="{E0251B22-0D1F-5CCC-64C4-201C15FDABA5}"/>
          </ac:picMkLst>
        </pc:picChg>
        <pc:cxnChg chg="add mod">
          <ac:chgData name="Yoel Kortick" userId="167978f5-7f40-4909-85d5-d4149554ad4e" providerId="ADAL" clId="{D5FD8459-2B5C-48A5-9673-8D128202ED48}" dt="2026-05-11T15:08:03.926" v="9262" actId="14100"/>
          <ac:cxnSpMkLst>
            <pc:docMk/>
            <pc:sldMk cId="854472468" sldId="2147480795"/>
            <ac:cxnSpMk id="15" creationId="{42F9AC97-6BF5-8168-F9E9-7774F309CE6D}"/>
          </ac:cxnSpMkLst>
        </pc:cxnChg>
        <pc:cxnChg chg="add mod">
          <ac:chgData name="Yoel Kortick" userId="167978f5-7f40-4909-85d5-d4149554ad4e" providerId="ADAL" clId="{D5FD8459-2B5C-48A5-9673-8D128202ED48}" dt="2026-05-11T15:08:20.248" v="9312" actId="1035"/>
          <ac:cxnSpMkLst>
            <pc:docMk/>
            <pc:sldMk cId="854472468" sldId="2147480795"/>
            <ac:cxnSpMk id="18" creationId="{192573D8-1D54-3D1A-4200-1A21E892C135}"/>
          </ac:cxnSpMkLst>
        </pc:cxnChg>
        <pc:cxnChg chg="add mod">
          <ac:chgData name="Yoel Kortick" userId="167978f5-7f40-4909-85d5-d4149554ad4e" providerId="ADAL" clId="{D5FD8459-2B5C-48A5-9673-8D128202ED48}" dt="2026-05-11T15:08:29.898" v="9382" actId="1036"/>
          <ac:cxnSpMkLst>
            <pc:docMk/>
            <pc:sldMk cId="854472468" sldId="2147480795"/>
            <ac:cxnSpMk id="19" creationId="{4F6A5CCF-60E3-2ABB-B682-CF7FCE90E183}"/>
          </ac:cxnSpMkLst>
        </pc:cxnChg>
        <pc:cxnChg chg="add mod">
          <ac:chgData name="Yoel Kortick" userId="167978f5-7f40-4909-85d5-d4149554ad4e" providerId="ADAL" clId="{D5FD8459-2B5C-48A5-9673-8D128202ED48}" dt="2026-05-11T15:09:23.231" v="9430" actId="14100"/>
          <ac:cxnSpMkLst>
            <pc:docMk/>
            <pc:sldMk cId="854472468" sldId="2147480795"/>
            <ac:cxnSpMk id="21" creationId="{8849E045-2202-FFAD-48D8-9FB603C94635}"/>
          </ac:cxnSpMkLst>
        </pc:cxnChg>
        <pc:cxnChg chg="add mod">
          <ac:chgData name="Yoel Kortick" userId="167978f5-7f40-4909-85d5-d4149554ad4e" providerId="ADAL" clId="{D5FD8459-2B5C-48A5-9673-8D128202ED48}" dt="2026-05-11T15:09:31.763" v="9437" actId="1037"/>
          <ac:cxnSpMkLst>
            <pc:docMk/>
            <pc:sldMk cId="854472468" sldId="2147480795"/>
            <ac:cxnSpMk id="22" creationId="{68D9D1AF-C362-18C4-578A-C9D4BB25D697}"/>
          </ac:cxnSpMkLst>
        </pc:cxnChg>
      </pc:sldChg>
      <pc:sldChg chg="addSp delSp modSp add mod">
        <pc:chgData name="Yoel Kortick" userId="167978f5-7f40-4909-85d5-d4149554ad4e" providerId="ADAL" clId="{D5FD8459-2B5C-48A5-9673-8D128202ED48}" dt="2026-05-11T15:35:15.206" v="9679" actId="208"/>
        <pc:sldMkLst>
          <pc:docMk/>
          <pc:sldMk cId="902946488" sldId="2147480796"/>
        </pc:sldMkLst>
        <pc:spChg chg="mod">
          <ac:chgData name="Yoel Kortick" userId="167978f5-7f40-4909-85d5-d4149554ad4e" providerId="ADAL" clId="{D5FD8459-2B5C-48A5-9673-8D128202ED48}" dt="2026-05-11T15:33:51.513" v="9611" actId="14100"/>
          <ac:spMkLst>
            <pc:docMk/>
            <pc:sldMk cId="902946488" sldId="2147480796"/>
            <ac:spMk id="2" creationId="{15A80B19-E16D-4FFF-1C40-1516E3EA8512}"/>
          </ac:spMkLst>
        </pc:spChg>
        <pc:spChg chg="del">
          <ac:chgData name="Yoel Kortick" userId="167978f5-7f40-4909-85d5-d4149554ad4e" providerId="ADAL" clId="{D5FD8459-2B5C-48A5-9673-8D128202ED48}" dt="2026-05-11T15:33:02.660" v="9516" actId="478"/>
          <ac:spMkLst>
            <pc:docMk/>
            <pc:sldMk cId="902946488" sldId="2147480796"/>
            <ac:spMk id="5" creationId="{9342C457-78CE-E074-F5B3-5B2E3E63C303}"/>
          </ac:spMkLst>
        </pc:spChg>
        <pc:spChg chg="del">
          <ac:chgData name="Yoel Kortick" userId="167978f5-7f40-4909-85d5-d4149554ad4e" providerId="ADAL" clId="{D5FD8459-2B5C-48A5-9673-8D128202ED48}" dt="2026-05-11T15:33:02.660" v="9516" actId="478"/>
          <ac:spMkLst>
            <pc:docMk/>
            <pc:sldMk cId="902946488" sldId="2147480796"/>
            <ac:spMk id="6" creationId="{C1B0E280-1521-2809-653A-E21A7965279C}"/>
          </ac:spMkLst>
        </pc:spChg>
        <pc:spChg chg="add">
          <ac:chgData name="Yoel Kortick" userId="167978f5-7f40-4909-85d5-d4149554ad4e" providerId="ADAL" clId="{D5FD8459-2B5C-48A5-9673-8D128202ED48}" dt="2026-05-11T15:34:02.025" v="9626" actId="11529"/>
          <ac:spMkLst>
            <pc:docMk/>
            <pc:sldMk cId="902946488" sldId="2147480796"/>
            <ac:spMk id="8" creationId="{BA08F6BD-7CC0-6781-F83B-735F00D26CAF}"/>
          </ac:spMkLst>
        </pc:spChg>
        <pc:spChg chg="del">
          <ac:chgData name="Yoel Kortick" userId="167978f5-7f40-4909-85d5-d4149554ad4e" providerId="ADAL" clId="{D5FD8459-2B5C-48A5-9673-8D128202ED48}" dt="2026-05-11T15:33:02.660" v="9516" actId="478"/>
          <ac:spMkLst>
            <pc:docMk/>
            <pc:sldMk cId="902946488" sldId="2147480796"/>
            <ac:spMk id="11" creationId="{0ED23C95-6597-0233-7606-EC0CE47197C6}"/>
          </ac:spMkLst>
        </pc:spChg>
        <pc:spChg chg="del">
          <ac:chgData name="Yoel Kortick" userId="167978f5-7f40-4909-85d5-d4149554ad4e" providerId="ADAL" clId="{D5FD8459-2B5C-48A5-9673-8D128202ED48}" dt="2026-05-11T15:33:02.660" v="9516" actId="478"/>
          <ac:spMkLst>
            <pc:docMk/>
            <pc:sldMk cId="902946488" sldId="2147480796"/>
            <ac:spMk id="12" creationId="{7CDD0970-B74E-2BDB-29D7-76D32D19ACB3}"/>
          </ac:spMkLst>
        </pc:spChg>
        <pc:spChg chg="del">
          <ac:chgData name="Yoel Kortick" userId="167978f5-7f40-4909-85d5-d4149554ad4e" providerId="ADAL" clId="{D5FD8459-2B5C-48A5-9673-8D128202ED48}" dt="2026-05-11T15:33:02.660" v="9516" actId="478"/>
          <ac:spMkLst>
            <pc:docMk/>
            <pc:sldMk cId="902946488" sldId="2147480796"/>
            <ac:spMk id="13" creationId="{E27B412C-B196-9D94-1FD4-A1E0399B9D3D}"/>
          </ac:spMkLst>
        </pc:spChg>
        <pc:spChg chg="del">
          <ac:chgData name="Yoel Kortick" userId="167978f5-7f40-4909-85d5-d4149554ad4e" providerId="ADAL" clId="{D5FD8459-2B5C-48A5-9673-8D128202ED48}" dt="2026-05-11T15:33:02.660" v="9516" actId="478"/>
          <ac:spMkLst>
            <pc:docMk/>
            <pc:sldMk cId="902946488" sldId="2147480796"/>
            <ac:spMk id="16" creationId="{E63F39A3-23ED-3FBB-CC86-6375239AF065}"/>
          </ac:spMkLst>
        </pc:spChg>
        <pc:spChg chg="add mod">
          <ac:chgData name="Yoel Kortick" userId="167978f5-7f40-4909-85d5-d4149554ad4e" providerId="ADAL" clId="{D5FD8459-2B5C-48A5-9673-8D128202ED48}" dt="2026-05-11T15:35:10.867" v="9678" actId="1035"/>
          <ac:spMkLst>
            <pc:docMk/>
            <pc:sldMk cId="902946488" sldId="2147480796"/>
            <ac:spMk id="20" creationId="{714C3053-5D3D-FD8C-9AB2-26FC7D3D8CBE}"/>
          </ac:spMkLst>
        </pc:spChg>
        <pc:picChg chg="del">
          <ac:chgData name="Yoel Kortick" userId="167978f5-7f40-4909-85d5-d4149554ad4e" providerId="ADAL" clId="{D5FD8459-2B5C-48A5-9673-8D128202ED48}" dt="2026-05-11T15:32:56.033" v="9515" actId="478"/>
          <ac:picMkLst>
            <pc:docMk/>
            <pc:sldMk cId="902946488" sldId="2147480796"/>
            <ac:picMk id="4" creationId="{56F481D2-3EB8-8B37-7810-41A953A26F8D}"/>
          </ac:picMkLst>
        </pc:picChg>
        <pc:picChg chg="add mod ord">
          <ac:chgData name="Yoel Kortick" userId="167978f5-7f40-4909-85d5-d4149554ad4e" providerId="ADAL" clId="{D5FD8459-2B5C-48A5-9673-8D128202ED48}" dt="2026-05-11T15:33:56.406" v="9625" actId="208"/>
          <ac:picMkLst>
            <pc:docMk/>
            <pc:sldMk cId="902946488" sldId="2147480796"/>
            <ac:picMk id="7" creationId="{CA87515A-C5CA-6DC5-24CD-C3101D9F96A0}"/>
          </ac:picMkLst>
        </pc:picChg>
        <pc:picChg chg="add mod">
          <ac:chgData name="Yoel Kortick" userId="167978f5-7f40-4909-85d5-d4149554ad4e" providerId="ADAL" clId="{D5FD8459-2B5C-48A5-9673-8D128202ED48}" dt="2026-05-11T15:35:15.206" v="9679" actId="208"/>
          <ac:picMkLst>
            <pc:docMk/>
            <pc:sldMk cId="902946488" sldId="2147480796"/>
            <ac:picMk id="17" creationId="{092226A9-199D-38A6-4C6A-D2FCD0C92C47}"/>
          </ac:picMkLst>
        </pc:picChg>
        <pc:cxnChg chg="del">
          <ac:chgData name="Yoel Kortick" userId="167978f5-7f40-4909-85d5-d4149554ad4e" providerId="ADAL" clId="{D5FD8459-2B5C-48A5-9673-8D128202ED48}" dt="2026-05-11T15:33:02.660" v="9516" actId="478"/>
          <ac:cxnSpMkLst>
            <pc:docMk/>
            <pc:sldMk cId="902946488" sldId="2147480796"/>
            <ac:cxnSpMk id="15" creationId="{833F7110-4861-C675-7FF5-E7C43C8CE1B8}"/>
          </ac:cxnSpMkLst>
        </pc:cxnChg>
        <pc:cxnChg chg="del">
          <ac:chgData name="Yoel Kortick" userId="167978f5-7f40-4909-85d5-d4149554ad4e" providerId="ADAL" clId="{D5FD8459-2B5C-48A5-9673-8D128202ED48}" dt="2026-05-11T15:33:02.660" v="9516" actId="478"/>
          <ac:cxnSpMkLst>
            <pc:docMk/>
            <pc:sldMk cId="902946488" sldId="2147480796"/>
            <ac:cxnSpMk id="19" creationId="{15A53D12-2C1F-B2D7-6C13-F6FE98FEF6E9}"/>
          </ac:cxnSpMkLst>
        </pc:cxnChg>
        <pc:cxnChg chg="del">
          <ac:chgData name="Yoel Kortick" userId="167978f5-7f40-4909-85d5-d4149554ad4e" providerId="ADAL" clId="{D5FD8459-2B5C-48A5-9673-8D128202ED48}" dt="2026-05-11T15:33:02.660" v="9516" actId="478"/>
          <ac:cxnSpMkLst>
            <pc:docMk/>
            <pc:sldMk cId="902946488" sldId="2147480796"/>
            <ac:cxnSpMk id="21" creationId="{D1077CD1-11E6-1144-49C5-B5CDB79580F2}"/>
          </ac:cxnSpMkLst>
        </pc:cxnChg>
        <pc:cxnChg chg="del">
          <ac:chgData name="Yoel Kortick" userId="167978f5-7f40-4909-85d5-d4149554ad4e" providerId="ADAL" clId="{D5FD8459-2B5C-48A5-9673-8D128202ED48}" dt="2026-05-11T15:33:02.660" v="9516" actId="478"/>
          <ac:cxnSpMkLst>
            <pc:docMk/>
            <pc:sldMk cId="902946488" sldId="2147480796"/>
            <ac:cxnSpMk id="22" creationId="{D375C51E-706D-D1F6-76AB-AB7480D2DDF4}"/>
          </ac:cxnSpMkLst>
        </pc:cxnChg>
      </pc:sldChg>
      <pc:sldMasterChg chg="delSldLayout modSldLayout">
        <pc:chgData name="Yoel Kortick" userId="167978f5-7f40-4909-85d5-d4149554ad4e" providerId="ADAL" clId="{D5FD8459-2B5C-48A5-9673-8D128202ED48}" dt="2026-05-11T14:33:19.876" v="8284" actId="478"/>
        <pc:sldMasterMkLst>
          <pc:docMk/>
          <pc:sldMasterMk cId="1691894521" sldId="2147483966"/>
        </pc:sldMasterMkLst>
        <pc:sldLayoutChg chg="addSp modSp mod">
          <pc:chgData name="Yoel Kortick" userId="167978f5-7f40-4909-85d5-d4149554ad4e" providerId="ADAL" clId="{D5FD8459-2B5C-48A5-9673-8D128202ED48}" dt="2026-05-10T06:30:08.953" v="4353" actId="1038"/>
          <pc:sldLayoutMkLst>
            <pc:docMk/>
            <pc:sldMasterMk cId="1691894521" sldId="2147483966"/>
            <pc:sldLayoutMk cId="447397038" sldId="2147483919"/>
          </pc:sldLayoutMkLst>
          <pc:picChg chg="add mod">
            <ac:chgData name="Yoel Kortick" userId="167978f5-7f40-4909-85d5-d4149554ad4e" providerId="ADAL" clId="{D5FD8459-2B5C-48A5-9673-8D128202ED48}" dt="2026-05-10T06:29:55.283" v="4223" actId="14100"/>
            <ac:picMkLst>
              <pc:docMk/>
              <pc:sldMasterMk cId="1691894521" sldId="2147483966"/>
              <pc:sldLayoutMk cId="447397038" sldId="2147483919"/>
              <ac:picMk id="3" creationId="{BE49D6EA-A601-0A51-5F8E-FA69399E1880}"/>
            </ac:picMkLst>
          </pc:picChg>
          <pc:picChg chg="add mod">
            <ac:chgData name="Yoel Kortick" userId="167978f5-7f40-4909-85d5-d4149554ad4e" providerId="ADAL" clId="{D5FD8459-2B5C-48A5-9673-8D128202ED48}" dt="2026-05-10T06:30:08.953" v="4353" actId="1038"/>
            <ac:picMkLst>
              <pc:docMk/>
              <pc:sldMasterMk cId="1691894521" sldId="2147483966"/>
              <pc:sldLayoutMk cId="447397038" sldId="2147483919"/>
              <ac:picMk id="6" creationId="{C23174AE-751D-3036-6164-C7806078CA3C}"/>
            </ac:picMkLst>
          </pc:picChg>
        </pc:sldLayoutChg>
        <pc:sldLayoutChg chg="addSp delSp modSp del mod">
          <pc:chgData name="Yoel Kortick" userId="167978f5-7f40-4909-85d5-d4149554ad4e" providerId="ADAL" clId="{D5FD8459-2B5C-48A5-9673-8D128202ED48}" dt="2026-05-10T06:21:53.816" v="4116" actId="47"/>
          <pc:sldLayoutMkLst>
            <pc:docMk/>
            <pc:sldMasterMk cId="1691894521" sldId="2147483966"/>
            <pc:sldLayoutMk cId="251291607" sldId="2147484693"/>
          </pc:sldLayoutMkLst>
          <pc:spChg chg="del">
            <ac:chgData name="Yoel Kortick" userId="167978f5-7f40-4909-85d5-d4149554ad4e" providerId="ADAL" clId="{D5FD8459-2B5C-48A5-9673-8D128202ED48}" dt="2026-05-10T06:17:16.512" v="4101" actId="478"/>
            <ac:spMkLst>
              <pc:docMk/>
              <pc:sldMasterMk cId="1691894521" sldId="2147483966"/>
              <pc:sldLayoutMk cId="251291607" sldId="2147484693"/>
              <ac:spMk id="6" creationId="{A87C1EC7-2E13-80DF-8969-71DEFD132096}"/>
            </ac:spMkLst>
          </pc:spChg>
          <pc:picChg chg="del">
            <ac:chgData name="Yoel Kortick" userId="167978f5-7f40-4909-85d5-d4149554ad4e" providerId="ADAL" clId="{D5FD8459-2B5C-48A5-9673-8D128202ED48}" dt="2026-05-10T06:14:19.200" v="4099" actId="478"/>
            <ac:picMkLst>
              <pc:docMk/>
              <pc:sldMasterMk cId="1691894521" sldId="2147483966"/>
              <pc:sldLayoutMk cId="251291607" sldId="2147484693"/>
              <ac:picMk id="2" creationId="{E0CFD6CD-0118-48FC-B0D7-AD8A79C32071}"/>
            </ac:picMkLst>
          </pc:picChg>
          <pc:picChg chg="add mod">
            <ac:chgData name="Yoel Kortick" userId="167978f5-7f40-4909-85d5-d4149554ad4e" providerId="ADAL" clId="{D5FD8459-2B5C-48A5-9673-8D128202ED48}" dt="2026-05-10T06:17:30.495" v="4105"/>
            <ac:picMkLst>
              <pc:docMk/>
              <pc:sldMasterMk cId="1691894521" sldId="2147483966"/>
              <pc:sldLayoutMk cId="251291607" sldId="2147484693"/>
              <ac:picMk id="3" creationId="{5C5C852D-1A11-9AB8-0DED-260AFB63AE8F}"/>
            </ac:picMkLst>
          </pc:picChg>
          <pc:picChg chg="add mod ord">
            <ac:chgData name="Yoel Kortick" userId="167978f5-7f40-4909-85d5-d4149554ad4e" providerId="ADAL" clId="{D5FD8459-2B5C-48A5-9673-8D128202ED48}" dt="2026-05-10T06:20:43.038" v="4108" actId="14100"/>
            <ac:picMkLst>
              <pc:docMk/>
              <pc:sldMasterMk cId="1691894521" sldId="2147483966"/>
              <pc:sldLayoutMk cId="251291607" sldId="2147484693"/>
              <ac:picMk id="4" creationId="{201B937E-0D3E-53D8-0C97-023DDB65CC4F}"/>
            </ac:picMkLst>
          </pc:picChg>
          <pc:picChg chg="del">
            <ac:chgData name="Yoel Kortick" userId="167978f5-7f40-4909-85d5-d4149554ad4e" providerId="ADAL" clId="{D5FD8459-2B5C-48A5-9673-8D128202ED48}" dt="2026-05-10T06:17:19.161" v="4102" actId="478"/>
            <ac:picMkLst>
              <pc:docMk/>
              <pc:sldMasterMk cId="1691894521" sldId="2147483966"/>
              <pc:sldLayoutMk cId="251291607" sldId="2147484693"/>
              <ac:picMk id="7" creationId="{ADE1DE1A-FEDF-1BE9-3E03-3E9F8E862D93}"/>
            </ac:picMkLst>
          </pc:picChg>
          <pc:picChg chg="del">
            <ac:chgData name="Yoel Kortick" userId="167978f5-7f40-4909-85d5-d4149554ad4e" providerId="ADAL" clId="{D5FD8459-2B5C-48A5-9673-8D128202ED48}" dt="2026-05-10T06:17:22.058" v="4103" actId="478"/>
            <ac:picMkLst>
              <pc:docMk/>
              <pc:sldMasterMk cId="1691894521" sldId="2147483966"/>
              <pc:sldLayoutMk cId="251291607" sldId="2147484693"/>
              <ac:picMk id="10" creationId="{5F750CDF-31AB-E8C1-CF42-CAD926A89172}"/>
            </ac:picMkLst>
          </pc:picChg>
          <pc:picChg chg="del">
            <ac:chgData name="Yoel Kortick" userId="167978f5-7f40-4909-85d5-d4149554ad4e" providerId="ADAL" clId="{D5FD8459-2B5C-48A5-9673-8D128202ED48}" dt="2026-05-10T06:14:21.249" v="4100" actId="478"/>
            <ac:picMkLst>
              <pc:docMk/>
              <pc:sldMasterMk cId="1691894521" sldId="2147483966"/>
              <pc:sldLayoutMk cId="251291607" sldId="2147484693"/>
              <ac:picMk id="68" creationId="{D442F23D-816F-0119-390A-1A6DBC1ABCA4}"/>
            </ac:picMkLst>
          </pc:picChg>
        </pc:sldLayoutChg>
        <pc:sldLayoutChg chg="addSp delSp modSp mod">
          <pc:chgData name="Yoel Kortick" userId="167978f5-7f40-4909-85d5-d4149554ad4e" providerId="ADAL" clId="{D5FD8459-2B5C-48A5-9673-8D128202ED48}" dt="2026-05-10T06:26:22.372" v="4140" actId="167"/>
          <pc:sldLayoutMkLst>
            <pc:docMk/>
            <pc:sldMasterMk cId="1691894521" sldId="2147483966"/>
            <pc:sldLayoutMk cId="2983963386" sldId="2147484694"/>
          </pc:sldLayoutMkLst>
          <pc:spChg chg="del mod">
            <ac:chgData name="Yoel Kortick" userId="167978f5-7f40-4909-85d5-d4149554ad4e" providerId="ADAL" clId="{D5FD8459-2B5C-48A5-9673-8D128202ED48}" dt="2026-05-10T06:22:56.600" v="4119" actId="478"/>
            <ac:spMkLst>
              <pc:docMk/>
              <pc:sldMasterMk cId="1691894521" sldId="2147483966"/>
              <pc:sldLayoutMk cId="2983963386" sldId="2147484694"/>
              <ac:spMk id="5" creationId="{00000000-0000-0000-0000-000000000000}"/>
            </ac:spMkLst>
          </pc:spChg>
          <pc:spChg chg="add mod ord">
            <ac:chgData name="Yoel Kortick" userId="167978f5-7f40-4909-85d5-d4149554ad4e" providerId="ADAL" clId="{D5FD8459-2B5C-48A5-9673-8D128202ED48}" dt="2026-05-10T06:26:22.372" v="4140" actId="167"/>
            <ac:spMkLst>
              <pc:docMk/>
              <pc:sldMasterMk cId="1691894521" sldId="2147483966"/>
              <pc:sldLayoutMk cId="2983963386" sldId="2147484694"/>
              <ac:spMk id="11" creationId="{39B3CC06-0736-076C-9484-4B62B76261BA}"/>
            </ac:spMkLst>
          </pc:spChg>
          <pc:spChg chg="add mod ord">
            <ac:chgData name="Yoel Kortick" userId="167978f5-7f40-4909-85d5-d4149554ad4e" providerId="ADAL" clId="{D5FD8459-2B5C-48A5-9673-8D128202ED48}" dt="2026-05-10T06:24:19.212" v="4132" actId="167"/>
            <ac:spMkLst>
              <pc:docMk/>
              <pc:sldMasterMk cId="1691894521" sldId="2147483966"/>
              <pc:sldLayoutMk cId="2983963386" sldId="2147484694"/>
              <ac:spMk id="15" creationId="{FCB103EC-CB77-4B0A-91F0-9914CDA9FF0E}"/>
            </ac:spMkLst>
          </pc:spChg>
          <pc:picChg chg="del">
            <ac:chgData name="Yoel Kortick" userId="167978f5-7f40-4909-85d5-d4149554ad4e" providerId="ADAL" clId="{D5FD8459-2B5C-48A5-9673-8D128202ED48}" dt="2026-05-10T06:22:44.531" v="4117" actId="478"/>
            <ac:picMkLst>
              <pc:docMk/>
              <pc:sldMasterMk cId="1691894521" sldId="2147483966"/>
              <pc:sldLayoutMk cId="2983963386" sldId="2147484694"/>
              <ac:picMk id="2" creationId="{46584845-2D0C-B166-A31E-DCE51E304B13}"/>
            </ac:picMkLst>
          </pc:picChg>
          <pc:picChg chg="mod ord">
            <ac:chgData name="Yoel Kortick" userId="167978f5-7f40-4909-85d5-d4149554ad4e" providerId="ADAL" clId="{D5FD8459-2B5C-48A5-9673-8D128202ED48}" dt="2026-05-10T06:24:09.736" v="4129" actId="166"/>
            <ac:picMkLst>
              <pc:docMk/>
              <pc:sldMasterMk cId="1691894521" sldId="2147483966"/>
              <pc:sldLayoutMk cId="2983963386" sldId="2147484694"/>
              <ac:picMk id="7" creationId="{60E4BA98-EBD8-08EA-CCA2-6C45D7C1C34A}"/>
            </ac:picMkLst>
          </pc:picChg>
          <pc:picChg chg="del mod">
            <ac:chgData name="Yoel Kortick" userId="167978f5-7f40-4909-85d5-d4149554ad4e" providerId="ADAL" clId="{D5FD8459-2B5C-48A5-9673-8D128202ED48}" dt="2026-05-10T06:23:25.131" v="4122" actId="478"/>
            <ac:picMkLst>
              <pc:docMk/>
              <pc:sldMasterMk cId="1691894521" sldId="2147483966"/>
              <pc:sldLayoutMk cId="2983963386" sldId="2147484694"/>
              <ac:picMk id="16" creationId="{672C509C-325E-8FBC-88FD-8F29EB5BDB8E}"/>
            </ac:picMkLst>
          </pc:picChg>
        </pc:sldLayoutChg>
        <pc:sldLayoutChg chg="addSp delSp modSp mod">
          <pc:chgData name="Yoel Kortick" userId="167978f5-7f40-4909-85d5-d4149554ad4e" providerId="ADAL" clId="{D5FD8459-2B5C-48A5-9673-8D128202ED48}" dt="2026-05-11T14:33:19.876" v="8284" actId="478"/>
          <pc:sldLayoutMkLst>
            <pc:docMk/>
            <pc:sldMasterMk cId="1691894521" sldId="2147483966"/>
            <pc:sldLayoutMk cId="2705959259" sldId="2147484695"/>
          </pc:sldLayoutMkLst>
          <pc:spChg chg="mod">
            <ac:chgData name="Yoel Kortick" userId="167978f5-7f40-4909-85d5-d4149554ad4e" providerId="ADAL" clId="{D5FD8459-2B5C-48A5-9673-8D128202ED48}" dt="2026-05-10T06:28:21.633" v="4191" actId="1038"/>
            <ac:spMkLst>
              <pc:docMk/>
              <pc:sldMasterMk cId="1691894521" sldId="2147483966"/>
              <pc:sldLayoutMk cId="2705959259" sldId="2147484695"/>
              <ac:spMk id="2" creationId="{C9B7B686-B8CC-7FC9-3071-2099B0DCFCB3}"/>
            </ac:spMkLst>
          </pc:spChg>
          <pc:spChg chg="mod">
            <ac:chgData name="Yoel Kortick" userId="167978f5-7f40-4909-85d5-d4149554ad4e" providerId="ADAL" clId="{D5FD8459-2B5C-48A5-9673-8D128202ED48}" dt="2026-05-10T06:28:21.633" v="4191" actId="1038"/>
            <ac:spMkLst>
              <pc:docMk/>
              <pc:sldMasterMk cId="1691894521" sldId="2147483966"/>
              <pc:sldLayoutMk cId="2705959259" sldId="2147484695"/>
              <ac:spMk id="3" creationId="{B7BC6FBE-DCC3-D37D-2C30-1D77264818A8}"/>
            </ac:spMkLst>
          </pc:spChg>
          <pc:spChg chg="mod">
            <ac:chgData name="Yoel Kortick" userId="167978f5-7f40-4909-85d5-d4149554ad4e" providerId="ADAL" clId="{D5FD8459-2B5C-48A5-9673-8D128202ED48}" dt="2026-05-10T06:28:21.633" v="4191" actId="1038"/>
            <ac:spMkLst>
              <pc:docMk/>
              <pc:sldMasterMk cId="1691894521" sldId="2147483966"/>
              <pc:sldLayoutMk cId="2705959259" sldId="2147484695"/>
              <ac:spMk id="4" creationId="{0F1E173B-9917-EC2D-7E46-ABCD7C5EAD2A}"/>
            </ac:spMkLst>
          </pc:spChg>
          <pc:spChg chg="del">
            <ac:chgData name="Yoel Kortick" userId="167978f5-7f40-4909-85d5-d4149554ad4e" providerId="ADAL" clId="{D5FD8459-2B5C-48A5-9673-8D128202ED48}" dt="2026-05-11T14:33:16.483" v="8283" actId="478"/>
            <ac:spMkLst>
              <pc:docMk/>
              <pc:sldMasterMk cId="1691894521" sldId="2147483966"/>
              <pc:sldLayoutMk cId="2705959259" sldId="2147484695"/>
              <ac:spMk id="20" creationId="{12030F6C-559D-28F2-9DD2-178C5A188591}"/>
            </ac:spMkLst>
          </pc:spChg>
          <pc:picChg chg="del">
            <ac:chgData name="Yoel Kortick" userId="167978f5-7f40-4909-85d5-d4149554ad4e" providerId="ADAL" clId="{D5FD8459-2B5C-48A5-9673-8D128202ED48}" dt="2026-05-11T14:33:19.876" v="8284" actId="478"/>
            <ac:picMkLst>
              <pc:docMk/>
              <pc:sldMasterMk cId="1691894521" sldId="2147483966"/>
              <pc:sldLayoutMk cId="2705959259" sldId="2147484695"/>
              <ac:picMk id="5" creationId="{FF0B02EB-01AA-6450-A6DA-9C4C2C00212B}"/>
            </ac:picMkLst>
          </pc:picChg>
          <pc:picChg chg="add mod">
            <ac:chgData name="Yoel Kortick" userId="167978f5-7f40-4909-85d5-d4149554ad4e" providerId="ADAL" clId="{D5FD8459-2B5C-48A5-9673-8D128202ED48}" dt="2026-05-10T06:29:18.106" v="4218" actId="1076"/>
            <ac:picMkLst>
              <pc:docMk/>
              <pc:sldMasterMk cId="1691894521" sldId="2147483966"/>
              <pc:sldLayoutMk cId="2705959259" sldId="2147484695"/>
              <ac:picMk id="6" creationId="{5CA11437-CD82-C9A4-102E-BDF53AA1D924}"/>
            </ac:picMkLst>
          </pc:picChg>
          <pc:picChg chg="add mod ord">
            <ac:chgData name="Yoel Kortick" userId="167978f5-7f40-4909-85d5-d4149554ad4e" providerId="ADAL" clId="{D5FD8459-2B5C-48A5-9673-8D128202ED48}" dt="2026-05-10T06:29:23.219" v="4220" actId="167"/>
            <ac:picMkLst>
              <pc:docMk/>
              <pc:sldMasterMk cId="1691894521" sldId="2147483966"/>
              <pc:sldLayoutMk cId="2705959259" sldId="2147484695"/>
              <ac:picMk id="8" creationId="{96107314-3535-89ED-4D68-B22351683B0E}"/>
            </ac:picMkLst>
          </pc:picChg>
          <pc:picChg chg="del">
            <ac:chgData name="Yoel Kortick" userId="167978f5-7f40-4909-85d5-d4149554ad4e" providerId="ADAL" clId="{D5FD8459-2B5C-48A5-9673-8D128202ED48}" dt="2026-05-10T06:28:14.633" v="4142" actId="478"/>
            <ac:picMkLst>
              <pc:docMk/>
              <pc:sldMasterMk cId="1691894521" sldId="2147483966"/>
              <pc:sldLayoutMk cId="2705959259" sldId="2147484695"/>
              <ac:picMk id="9" creationId="{BCBF26A9-A57C-0B40-4713-B6241152CFCD}"/>
            </ac:picMkLst>
          </pc:picChg>
        </pc:sldLayoutChg>
        <pc:sldLayoutChg chg="addSp delSp modSp del mod">
          <pc:chgData name="Yoel Kortick" userId="167978f5-7f40-4909-85d5-d4149554ad4e" providerId="ADAL" clId="{D5FD8459-2B5C-48A5-9673-8D128202ED48}" dt="2026-05-10T06:31:44.163" v="4360" actId="47"/>
          <pc:sldLayoutMkLst>
            <pc:docMk/>
            <pc:sldMasterMk cId="1691894521" sldId="2147483966"/>
            <pc:sldLayoutMk cId="4200239698" sldId="2147484696"/>
          </pc:sldLayoutMkLst>
          <pc:spChg chg="del">
            <ac:chgData name="Yoel Kortick" userId="167978f5-7f40-4909-85d5-d4149554ad4e" providerId="ADAL" clId="{D5FD8459-2B5C-48A5-9673-8D128202ED48}" dt="2026-05-10T06:31:11.753" v="4355" actId="478"/>
            <ac:spMkLst>
              <pc:docMk/>
              <pc:sldMasterMk cId="1691894521" sldId="2147483966"/>
              <pc:sldLayoutMk cId="4200239698" sldId="2147484696"/>
              <ac:spMk id="8" creationId="{A5693152-BF5F-D9E2-E8CA-FDA244846E95}"/>
            </ac:spMkLst>
          </pc:spChg>
          <pc:picChg chg="del">
            <ac:chgData name="Yoel Kortick" userId="167978f5-7f40-4909-85d5-d4149554ad4e" providerId="ADAL" clId="{D5FD8459-2B5C-48A5-9673-8D128202ED48}" dt="2026-05-10T06:31:14.245" v="4356" actId="478"/>
            <ac:picMkLst>
              <pc:docMk/>
              <pc:sldMasterMk cId="1691894521" sldId="2147483966"/>
              <pc:sldLayoutMk cId="4200239698" sldId="2147484696"/>
              <ac:picMk id="4" creationId="{04852542-6179-1DB8-42D8-4BCA355971D3}"/>
            </ac:picMkLst>
          </pc:picChg>
          <pc:picChg chg="del">
            <ac:chgData name="Yoel Kortick" userId="167978f5-7f40-4909-85d5-d4149554ad4e" providerId="ADAL" clId="{D5FD8459-2B5C-48A5-9673-8D128202ED48}" dt="2026-05-10T06:31:16.550" v="4357" actId="478"/>
            <ac:picMkLst>
              <pc:docMk/>
              <pc:sldMasterMk cId="1691894521" sldId="2147483966"/>
              <pc:sldLayoutMk cId="4200239698" sldId="2147484696"/>
              <ac:picMk id="6" creationId="{E50BB0C6-EB58-C307-D686-8870FE83D3CF}"/>
            </ac:picMkLst>
          </pc:picChg>
          <pc:picChg chg="add mod ord">
            <ac:chgData name="Yoel Kortick" userId="167978f5-7f40-4909-85d5-d4149554ad4e" providerId="ADAL" clId="{D5FD8459-2B5C-48A5-9673-8D128202ED48}" dt="2026-05-10T06:31:20.706" v="4359" actId="167"/>
            <ac:picMkLst>
              <pc:docMk/>
              <pc:sldMasterMk cId="1691894521" sldId="2147483966"/>
              <pc:sldLayoutMk cId="4200239698" sldId="2147484696"/>
              <ac:picMk id="10" creationId="{BAE4D2C4-BFA4-659E-31FE-62320549B843}"/>
            </ac:picMkLst>
          </pc:picChg>
        </pc:sldLayoutChg>
        <pc:sldLayoutChg chg="delSp modSp mod">
          <pc:chgData name="Yoel Kortick" userId="167978f5-7f40-4909-85d5-d4149554ad4e" providerId="ADAL" clId="{D5FD8459-2B5C-48A5-9673-8D128202ED48}" dt="2026-05-10T06:25:58.111" v="4139" actId="478"/>
          <pc:sldLayoutMkLst>
            <pc:docMk/>
            <pc:sldMasterMk cId="1691894521" sldId="2147483966"/>
            <pc:sldLayoutMk cId="3400766382" sldId="2147484698"/>
          </pc:sldLayoutMkLst>
          <pc:spChg chg="mod">
            <ac:chgData name="Yoel Kortick" userId="167978f5-7f40-4909-85d5-d4149554ad4e" providerId="ADAL" clId="{D5FD8459-2B5C-48A5-9673-8D128202ED48}" dt="2026-05-10T06:25:47.577" v="4135"/>
            <ac:spMkLst>
              <pc:docMk/>
              <pc:sldMasterMk cId="1691894521" sldId="2147483966"/>
              <pc:sldLayoutMk cId="3400766382" sldId="2147484698"/>
              <ac:spMk id="3" creationId="{41355F1B-2024-F95A-6F46-1B1748798FB7}"/>
            </ac:spMkLst>
          </pc:spChg>
          <pc:spChg chg="del mod">
            <ac:chgData name="Yoel Kortick" userId="167978f5-7f40-4909-85d5-d4149554ad4e" providerId="ADAL" clId="{D5FD8459-2B5C-48A5-9673-8D128202ED48}" dt="2026-05-10T06:25:54.683" v="4137" actId="478"/>
            <ac:spMkLst>
              <pc:docMk/>
              <pc:sldMasterMk cId="1691894521" sldId="2147483966"/>
              <pc:sldLayoutMk cId="3400766382" sldId="2147484698"/>
              <ac:spMk id="5" creationId="{9801CEDE-5190-BB35-50C3-F5E6843ADE42}"/>
            </ac:spMkLst>
          </pc:spChg>
          <pc:spChg chg="del mod">
            <ac:chgData name="Yoel Kortick" userId="167978f5-7f40-4909-85d5-d4149554ad4e" providerId="ADAL" clId="{D5FD8459-2B5C-48A5-9673-8D128202ED48}" dt="2026-05-10T06:25:51.693" v="4136" actId="478"/>
            <ac:spMkLst>
              <pc:docMk/>
              <pc:sldMasterMk cId="1691894521" sldId="2147483966"/>
              <pc:sldLayoutMk cId="3400766382" sldId="2147484698"/>
              <ac:spMk id="7" creationId="{0E7BC35B-6E1E-373A-9BC6-7C7A5792071D}"/>
            </ac:spMkLst>
          </pc:spChg>
          <pc:spChg chg="del mod">
            <ac:chgData name="Yoel Kortick" userId="167978f5-7f40-4909-85d5-d4149554ad4e" providerId="ADAL" clId="{D5FD8459-2B5C-48A5-9673-8D128202ED48}" dt="2026-05-10T06:25:58.111" v="4139" actId="478"/>
            <ac:spMkLst>
              <pc:docMk/>
              <pc:sldMasterMk cId="1691894521" sldId="2147483966"/>
              <pc:sldLayoutMk cId="3400766382" sldId="2147484698"/>
              <ac:spMk id="9" creationId="{983A1914-7D1F-4DEB-C99C-7D0FD5B7D4B6}"/>
            </ac:spMkLst>
          </pc:spChg>
        </pc:sldLayoutChg>
        <pc:sldLayoutChg chg="modSp">
          <pc:chgData name="Yoel Kortick" userId="167978f5-7f40-4909-85d5-d4149554ad4e" providerId="ADAL" clId="{D5FD8459-2B5C-48A5-9673-8D128202ED48}" dt="2026-05-10T06:27:13.313" v="4141"/>
          <pc:sldLayoutMkLst>
            <pc:docMk/>
            <pc:sldMasterMk cId="1691894521" sldId="2147483966"/>
            <pc:sldLayoutMk cId="3036145617" sldId="2147484699"/>
          </pc:sldLayoutMkLst>
          <pc:spChg chg="mod">
            <ac:chgData name="Yoel Kortick" userId="167978f5-7f40-4909-85d5-d4149554ad4e" providerId="ADAL" clId="{D5FD8459-2B5C-48A5-9673-8D128202ED48}" dt="2026-05-10T06:27:13.313" v="4141"/>
            <ac:spMkLst>
              <pc:docMk/>
              <pc:sldMasterMk cId="1691894521" sldId="2147483966"/>
              <pc:sldLayoutMk cId="3036145617" sldId="2147484699"/>
              <ac:spMk id="3" creationId="{C15ABA69-B3D5-F3B7-4E43-69991F1131EC}"/>
            </ac:spMkLst>
          </pc:spChg>
          <pc:spChg chg="mod">
            <ac:chgData name="Yoel Kortick" userId="167978f5-7f40-4909-85d5-d4149554ad4e" providerId="ADAL" clId="{D5FD8459-2B5C-48A5-9673-8D128202ED48}" dt="2026-05-10T06:27:13.313" v="4141"/>
            <ac:spMkLst>
              <pc:docMk/>
              <pc:sldMasterMk cId="1691894521" sldId="2147483966"/>
              <pc:sldLayoutMk cId="3036145617" sldId="2147484699"/>
              <ac:spMk id="7" creationId="{1DE8C1CF-1418-4F94-F19D-B6E50ECE0F0F}"/>
            </ac:spMkLst>
          </pc:spChg>
          <pc:spChg chg="mod">
            <ac:chgData name="Yoel Kortick" userId="167978f5-7f40-4909-85d5-d4149554ad4e" providerId="ADAL" clId="{D5FD8459-2B5C-48A5-9673-8D128202ED48}" dt="2026-05-10T06:27:13.313" v="4141"/>
            <ac:spMkLst>
              <pc:docMk/>
              <pc:sldMasterMk cId="1691894521" sldId="2147483966"/>
              <pc:sldLayoutMk cId="3036145617" sldId="2147484699"/>
              <ac:spMk id="39" creationId="{41718DC0-4644-0FF2-8F4A-B6CD6022D8C8}"/>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11/05/2026</a:t>
            </a:fld>
            <a:endParaRPr lang="en-GB" dirty="0"/>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dirty="0"/>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11/05/2026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dirty="0"/>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3" name="Picture 2">
            <a:extLst>
              <a:ext uri="{FF2B5EF4-FFF2-40B4-BE49-F238E27FC236}">
                <a16:creationId xmlns:a16="http://schemas.microsoft.com/office/drawing/2014/main" id="{BE49D6EA-A601-0A51-5F8E-FA69399E1880}"/>
              </a:ext>
            </a:extLst>
          </p:cNvPr>
          <p:cNvPicPr>
            <a:picLocks noChangeAspect="1"/>
          </p:cNvPicPr>
          <p:nvPr userDrawn="1"/>
        </p:nvPicPr>
        <p:blipFill>
          <a:blip r:embed="rId2"/>
          <a:stretch>
            <a:fillRect/>
          </a:stretch>
        </p:blipFill>
        <p:spPr>
          <a:xfrm>
            <a:off x="284140" y="6066667"/>
            <a:ext cx="2757640" cy="762106"/>
          </a:xfrm>
          <a:prstGeom prst="rect">
            <a:avLst/>
          </a:prstGeom>
        </p:spPr>
      </p:pic>
      <p:pic>
        <p:nvPicPr>
          <p:cNvPr id="6" name="Picture 5">
            <a:extLst>
              <a:ext uri="{FF2B5EF4-FFF2-40B4-BE49-F238E27FC236}">
                <a16:creationId xmlns:a16="http://schemas.microsoft.com/office/drawing/2014/main" id="{C23174AE-751D-3036-6164-C7806078CA3C}"/>
              </a:ext>
            </a:extLst>
          </p:cNvPr>
          <p:cNvPicPr>
            <a:picLocks noChangeAspect="1"/>
          </p:cNvPicPr>
          <p:nvPr userDrawn="1"/>
        </p:nvPicPr>
        <p:blipFill>
          <a:blip r:embed="rId3"/>
          <a:stretch>
            <a:fillRect/>
          </a:stretch>
        </p:blipFill>
        <p:spPr>
          <a:xfrm>
            <a:off x="251578" y="6389035"/>
            <a:ext cx="2414225" cy="219475"/>
          </a:xfrm>
          <a:prstGeom prst="rect">
            <a:avLst/>
          </a:prstGeom>
        </p:spPr>
      </p:pic>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68709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dirty="0"/>
          </a:p>
          <a:p>
            <a:endParaRPr lang="en-NL" dirty="0"/>
          </a:p>
          <a:p>
            <a:endParaRPr lang="en-NL" dirty="0"/>
          </a:p>
          <a:p>
            <a:endParaRPr lang="en-NL" dirty="0"/>
          </a:p>
          <a:p>
            <a:endParaRPr lang="en-NL" dirty="0"/>
          </a:p>
          <a:p>
            <a:r>
              <a:rPr lang="en-NL" dirty="0"/>
              <a:t>select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select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dirty="0"/>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dirty="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center icon to insert </a:t>
            </a:r>
            <a:r>
              <a:rPr lang="en-GB" dirty="0"/>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Dark Image - Agenda_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B3CC06-0736-076C-9484-4B62B76261BA}"/>
              </a:ext>
            </a:extLst>
          </p:cNvPr>
          <p:cNvSpPr/>
          <p:nvPr userDrawn="1"/>
        </p:nvSpPr>
        <p:spPr>
          <a:xfrm>
            <a:off x="279918" y="5883841"/>
            <a:ext cx="2808286" cy="825661"/>
          </a:xfrm>
          <a:prstGeom prst="rect">
            <a:avLst/>
          </a:prstGeom>
          <a:solidFill>
            <a:schemeClr val="bg1"/>
          </a:solidFill>
          <a:ln w="28575">
            <a:solidFill>
              <a:schemeClr val="bg1"/>
            </a:solidFill>
          </a:ln>
        </p:spPr>
        <p:txBody>
          <a:bodyPr wrap="square" rtlCol="0" anchor="ctr">
            <a:noAutofit/>
          </a:bodyPr>
          <a:lstStyle/>
          <a:p>
            <a:pPr algn="l"/>
            <a:endParaRPr lang="en-US">
              <a:solidFill>
                <a:schemeClr val="tx1"/>
              </a:solidFill>
            </a:endParaRPr>
          </a:p>
        </p:txBody>
      </p:sp>
      <p:sp>
        <p:nvSpPr>
          <p:cNvPr id="15" name="Rectangle 14">
            <a:extLst>
              <a:ext uri="{FF2B5EF4-FFF2-40B4-BE49-F238E27FC236}">
                <a16:creationId xmlns:a16="http://schemas.microsoft.com/office/drawing/2014/main" id="{FCB103EC-CB77-4B0A-91F0-9914CDA9FF0E}"/>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703134"/>
            <a:ext cx="2808286" cy="539751"/>
          </a:xfrm>
        </p:spPr>
        <p:txBody>
          <a:bodyPr tIns="0" anchor="t" anchorCtr="0"/>
          <a:lstStyle>
            <a:lvl1pPr marL="0" indent="0" algn="l">
              <a:lnSpc>
                <a:spcPct val="85000"/>
              </a:lnSpc>
              <a:buNone/>
              <a:defRPr sz="3600" spc="0" baseline="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4" name="Text Placeholder 9">
            <a:extLst>
              <a:ext uri="{FF2B5EF4-FFF2-40B4-BE49-F238E27FC236}">
                <a16:creationId xmlns:a16="http://schemas.microsoft.com/office/drawing/2014/main" id="{25F146E2-DB15-48F6-29E8-B9804DA48902}"/>
              </a:ext>
            </a:extLst>
          </p:cNvPr>
          <p:cNvSpPr>
            <a:spLocks noGrp="1"/>
          </p:cNvSpPr>
          <p:nvPr>
            <p:ph type="body" sz="quarter" idx="13" hasCustomPrompt="1"/>
          </p:nvPr>
        </p:nvSpPr>
        <p:spPr>
          <a:xfrm>
            <a:off x="4692650" y="728663"/>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1 avenir pro 18pt</a:t>
            </a:r>
            <a:endParaRPr lang="en-GB"/>
          </a:p>
        </p:txBody>
      </p:sp>
      <p:sp>
        <p:nvSpPr>
          <p:cNvPr id="6" name="Text Placeholder 12">
            <a:extLst>
              <a:ext uri="{FF2B5EF4-FFF2-40B4-BE49-F238E27FC236}">
                <a16:creationId xmlns:a16="http://schemas.microsoft.com/office/drawing/2014/main" id="{B08BB511-6597-E423-555A-39F8DD1DC0ED}"/>
              </a:ext>
            </a:extLst>
          </p:cNvPr>
          <p:cNvSpPr>
            <a:spLocks noGrp="1"/>
          </p:cNvSpPr>
          <p:nvPr>
            <p:ph type="body" sz="quarter" idx="15" hasCustomPrompt="1"/>
          </p:nvPr>
        </p:nvSpPr>
        <p:spPr>
          <a:xfrm>
            <a:off x="4692650" y="1042484"/>
            <a:ext cx="6948488" cy="246221"/>
          </a:xfrm>
        </p:spPr>
        <p:txBody>
          <a:bodyPr>
            <a:spAutoFit/>
          </a:bodyPr>
          <a:lstStyle>
            <a:lvl1pPr marL="0" indent="0">
              <a:buNone/>
              <a:defRPr sz="1600"/>
            </a:lvl1pPr>
          </a:lstStyle>
          <a:p>
            <a:pPr lvl="0"/>
            <a:r>
              <a:rPr lang="en-US"/>
              <a:t>Sub Title</a:t>
            </a:r>
            <a:endParaRPr lang="en-GB"/>
          </a:p>
        </p:txBody>
      </p:sp>
      <p:sp>
        <p:nvSpPr>
          <p:cNvPr id="8" name="Text Placeholder 9">
            <a:extLst>
              <a:ext uri="{FF2B5EF4-FFF2-40B4-BE49-F238E27FC236}">
                <a16:creationId xmlns:a16="http://schemas.microsoft.com/office/drawing/2014/main" id="{E73B20E0-EB33-8C70-D781-20DA50CFE52B}"/>
              </a:ext>
            </a:extLst>
          </p:cNvPr>
          <p:cNvSpPr>
            <a:spLocks noGrp="1"/>
          </p:cNvSpPr>
          <p:nvPr>
            <p:ph type="body" sz="quarter" idx="22" hasCustomPrompt="1"/>
          </p:nvPr>
        </p:nvSpPr>
        <p:spPr>
          <a:xfrm>
            <a:off x="4692650" y="1682526"/>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2 avenir pro 18pt</a:t>
            </a:r>
            <a:endParaRPr lang="en-GB"/>
          </a:p>
        </p:txBody>
      </p:sp>
      <p:sp>
        <p:nvSpPr>
          <p:cNvPr id="9" name="Text Placeholder 12">
            <a:extLst>
              <a:ext uri="{FF2B5EF4-FFF2-40B4-BE49-F238E27FC236}">
                <a16:creationId xmlns:a16="http://schemas.microsoft.com/office/drawing/2014/main" id="{25B8AAD1-4687-1B39-255E-199957025FA2}"/>
              </a:ext>
            </a:extLst>
          </p:cNvPr>
          <p:cNvSpPr>
            <a:spLocks noGrp="1"/>
          </p:cNvSpPr>
          <p:nvPr>
            <p:ph type="body" sz="quarter" idx="23" hasCustomPrompt="1"/>
          </p:nvPr>
        </p:nvSpPr>
        <p:spPr>
          <a:xfrm>
            <a:off x="4692650" y="1996347"/>
            <a:ext cx="6948488" cy="246221"/>
          </a:xfrm>
        </p:spPr>
        <p:txBody>
          <a:bodyPr>
            <a:spAutoFit/>
          </a:bodyPr>
          <a:lstStyle>
            <a:lvl1pPr marL="0" indent="0">
              <a:buNone/>
              <a:defRPr sz="1600"/>
            </a:lvl1pPr>
          </a:lstStyle>
          <a:p>
            <a:pPr lvl="0"/>
            <a:r>
              <a:rPr lang="en-US"/>
              <a:t>Sub Title</a:t>
            </a:r>
            <a:endParaRPr lang="en-GB"/>
          </a:p>
        </p:txBody>
      </p:sp>
      <p:sp>
        <p:nvSpPr>
          <p:cNvPr id="10" name="Text Placeholder 9">
            <a:extLst>
              <a:ext uri="{FF2B5EF4-FFF2-40B4-BE49-F238E27FC236}">
                <a16:creationId xmlns:a16="http://schemas.microsoft.com/office/drawing/2014/main" id="{EB57F8EE-B5C6-D1E9-B938-FA846A95A32B}"/>
              </a:ext>
            </a:extLst>
          </p:cNvPr>
          <p:cNvSpPr>
            <a:spLocks noGrp="1"/>
          </p:cNvSpPr>
          <p:nvPr>
            <p:ph type="body" sz="quarter" idx="24" hasCustomPrompt="1"/>
          </p:nvPr>
        </p:nvSpPr>
        <p:spPr>
          <a:xfrm>
            <a:off x="4692650" y="2670530"/>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3 avenir pro 18pt</a:t>
            </a:r>
            <a:endParaRPr lang="en-GB"/>
          </a:p>
        </p:txBody>
      </p:sp>
      <p:sp>
        <p:nvSpPr>
          <p:cNvPr id="12" name="Text Placeholder 12">
            <a:extLst>
              <a:ext uri="{FF2B5EF4-FFF2-40B4-BE49-F238E27FC236}">
                <a16:creationId xmlns:a16="http://schemas.microsoft.com/office/drawing/2014/main" id="{43D18194-714A-0139-BEF1-024A05BD5EF1}"/>
              </a:ext>
            </a:extLst>
          </p:cNvPr>
          <p:cNvSpPr>
            <a:spLocks noGrp="1"/>
          </p:cNvSpPr>
          <p:nvPr>
            <p:ph type="body" sz="quarter" idx="25" hasCustomPrompt="1"/>
          </p:nvPr>
        </p:nvSpPr>
        <p:spPr>
          <a:xfrm>
            <a:off x="4692650" y="2984351"/>
            <a:ext cx="6948488" cy="246221"/>
          </a:xfrm>
        </p:spPr>
        <p:txBody>
          <a:bodyPr>
            <a:spAutoFit/>
          </a:bodyPr>
          <a:lstStyle>
            <a:lvl1pPr marL="0" indent="0">
              <a:buNone/>
              <a:defRPr sz="1600"/>
            </a:lvl1pPr>
          </a:lstStyle>
          <a:p>
            <a:pPr lvl="0"/>
            <a:r>
              <a:rPr lang="en-US"/>
              <a:t>Sub Title</a:t>
            </a:r>
            <a:endParaRPr lang="en-GB"/>
          </a:p>
        </p:txBody>
      </p:sp>
      <p:sp>
        <p:nvSpPr>
          <p:cNvPr id="13" name="Text Placeholder 9">
            <a:extLst>
              <a:ext uri="{FF2B5EF4-FFF2-40B4-BE49-F238E27FC236}">
                <a16:creationId xmlns:a16="http://schemas.microsoft.com/office/drawing/2014/main" id="{AC676434-CB80-BDF2-2B39-FB7BF3F38B02}"/>
              </a:ext>
            </a:extLst>
          </p:cNvPr>
          <p:cNvSpPr>
            <a:spLocks noGrp="1"/>
          </p:cNvSpPr>
          <p:nvPr>
            <p:ph type="body" sz="quarter" idx="26" hasCustomPrompt="1"/>
          </p:nvPr>
        </p:nvSpPr>
        <p:spPr>
          <a:xfrm>
            <a:off x="4692650" y="3658534"/>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4 avenir pro 18pt</a:t>
            </a:r>
            <a:endParaRPr lang="en-GB"/>
          </a:p>
        </p:txBody>
      </p:sp>
      <p:sp>
        <p:nvSpPr>
          <p:cNvPr id="14" name="Text Placeholder 12">
            <a:extLst>
              <a:ext uri="{FF2B5EF4-FFF2-40B4-BE49-F238E27FC236}">
                <a16:creationId xmlns:a16="http://schemas.microsoft.com/office/drawing/2014/main" id="{489CC10D-641F-B04F-0700-892522E43C35}"/>
              </a:ext>
            </a:extLst>
          </p:cNvPr>
          <p:cNvSpPr>
            <a:spLocks noGrp="1"/>
          </p:cNvSpPr>
          <p:nvPr>
            <p:ph type="body" sz="quarter" idx="27" hasCustomPrompt="1"/>
          </p:nvPr>
        </p:nvSpPr>
        <p:spPr>
          <a:xfrm>
            <a:off x="4692650" y="3972355"/>
            <a:ext cx="6948488" cy="246221"/>
          </a:xfrm>
        </p:spPr>
        <p:txBody>
          <a:bodyPr>
            <a:spAutoFit/>
          </a:bodyPr>
          <a:lstStyle>
            <a:lvl1pPr marL="0" indent="0">
              <a:buNone/>
              <a:defRPr sz="1600"/>
            </a:lvl1pPr>
          </a:lstStyle>
          <a:p>
            <a:pPr lvl="0"/>
            <a:r>
              <a:rPr lang="en-US"/>
              <a:t>Sub Title</a:t>
            </a:r>
            <a:endParaRPr lang="en-GB"/>
          </a:p>
        </p:txBody>
      </p:sp>
      <p:sp>
        <p:nvSpPr>
          <p:cNvPr id="21" name="Text Placeholder 9">
            <a:extLst>
              <a:ext uri="{FF2B5EF4-FFF2-40B4-BE49-F238E27FC236}">
                <a16:creationId xmlns:a16="http://schemas.microsoft.com/office/drawing/2014/main" id="{89E4E83C-B58B-739C-BA5C-2F66879D01E8}"/>
              </a:ext>
            </a:extLst>
          </p:cNvPr>
          <p:cNvSpPr>
            <a:spLocks noGrp="1"/>
          </p:cNvSpPr>
          <p:nvPr>
            <p:ph type="body" sz="quarter" idx="28" hasCustomPrompt="1"/>
          </p:nvPr>
        </p:nvSpPr>
        <p:spPr>
          <a:xfrm>
            <a:off x="4692650" y="4646538"/>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5 avenir pro 18pt</a:t>
            </a:r>
            <a:endParaRPr lang="en-GB"/>
          </a:p>
        </p:txBody>
      </p:sp>
      <p:sp>
        <p:nvSpPr>
          <p:cNvPr id="22" name="Text Placeholder 12">
            <a:extLst>
              <a:ext uri="{FF2B5EF4-FFF2-40B4-BE49-F238E27FC236}">
                <a16:creationId xmlns:a16="http://schemas.microsoft.com/office/drawing/2014/main" id="{D0EA3012-BDC4-37C6-AFCC-E2240ED6C251}"/>
              </a:ext>
            </a:extLst>
          </p:cNvPr>
          <p:cNvSpPr>
            <a:spLocks noGrp="1"/>
          </p:cNvSpPr>
          <p:nvPr>
            <p:ph type="body" sz="quarter" idx="29" hasCustomPrompt="1"/>
          </p:nvPr>
        </p:nvSpPr>
        <p:spPr>
          <a:xfrm>
            <a:off x="4692650" y="4960359"/>
            <a:ext cx="6948488" cy="246221"/>
          </a:xfrm>
        </p:spPr>
        <p:txBody>
          <a:bodyPr>
            <a:spAutoFit/>
          </a:bodyPr>
          <a:lstStyle>
            <a:lvl1pPr marL="0" indent="0">
              <a:buNone/>
              <a:defRPr sz="1600"/>
            </a:lvl1pPr>
          </a:lstStyle>
          <a:p>
            <a:pPr lvl="0"/>
            <a:r>
              <a:rPr lang="en-US"/>
              <a:t>Sub Title</a:t>
            </a:r>
            <a:endParaRPr lang="en-GB"/>
          </a:p>
        </p:txBody>
      </p:sp>
      <p:sp>
        <p:nvSpPr>
          <p:cNvPr id="23" name="Text Placeholder 9">
            <a:extLst>
              <a:ext uri="{FF2B5EF4-FFF2-40B4-BE49-F238E27FC236}">
                <a16:creationId xmlns:a16="http://schemas.microsoft.com/office/drawing/2014/main" id="{CBA97248-6851-416C-5B1A-60FBA5E73388}"/>
              </a:ext>
            </a:extLst>
          </p:cNvPr>
          <p:cNvSpPr>
            <a:spLocks noGrp="1"/>
          </p:cNvSpPr>
          <p:nvPr>
            <p:ph type="body" sz="quarter" idx="30" hasCustomPrompt="1"/>
          </p:nvPr>
        </p:nvSpPr>
        <p:spPr>
          <a:xfrm>
            <a:off x="4692650" y="5634542"/>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6 avenir pro 18pt</a:t>
            </a:r>
            <a:endParaRPr lang="en-GB"/>
          </a:p>
        </p:txBody>
      </p:sp>
      <p:sp>
        <p:nvSpPr>
          <p:cNvPr id="24" name="Text Placeholder 12">
            <a:extLst>
              <a:ext uri="{FF2B5EF4-FFF2-40B4-BE49-F238E27FC236}">
                <a16:creationId xmlns:a16="http://schemas.microsoft.com/office/drawing/2014/main" id="{1E862745-59C4-A59B-0A2A-B6446332F344}"/>
              </a:ext>
            </a:extLst>
          </p:cNvPr>
          <p:cNvSpPr>
            <a:spLocks noGrp="1"/>
          </p:cNvSpPr>
          <p:nvPr>
            <p:ph type="body" sz="quarter" idx="31" hasCustomPrompt="1"/>
          </p:nvPr>
        </p:nvSpPr>
        <p:spPr>
          <a:xfrm>
            <a:off x="4692650" y="5948363"/>
            <a:ext cx="6948488" cy="246221"/>
          </a:xfrm>
        </p:spPr>
        <p:txBody>
          <a:bodyPr>
            <a:spAutoFit/>
          </a:bodyPr>
          <a:lstStyle>
            <a:lvl1pPr marL="0" indent="0">
              <a:buNone/>
              <a:defRPr sz="1600"/>
            </a:lvl1pPr>
          </a:lstStyle>
          <a:p>
            <a:pPr lvl="0"/>
            <a:r>
              <a:rPr lang="en-US"/>
              <a:t>Sub Title</a:t>
            </a:r>
            <a:endParaRPr lang="en-GB"/>
          </a:p>
        </p:txBody>
      </p:sp>
      <p:pic>
        <p:nvPicPr>
          <p:cNvPr id="7" name="Graphic 6">
            <a:extLst>
              <a:ext uri="{FF2B5EF4-FFF2-40B4-BE49-F238E27FC236}">
                <a16:creationId xmlns:a16="http://schemas.microsoft.com/office/drawing/2014/main" id="{60E4BA98-EBD8-08EA-CCA2-6C45D7C1C34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75656" y="6361193"/>
            <a:ext cx="2416810" cy="223520"/>
          </a:xfrm>
          <a:prstGeom prst="rect">
            <a:avLst/>
          </a:prstGeom>
        </p:spPr>
      </p:pic>
    </p:spTree>
    <p:extLst>
      <p:ext uri="{BB962C8B-B14F-4D97-AF65-F5344CB8AC3E}">
        <p14:creationId xmlns:p14="http://schemas.microsoft.com/office/powerpoint/2010/main" val="298396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ight Gradient-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2026 Clarivate. All rights reserved.</a:t>
            </a:r>
            <a:endParaRPr lang="en-GB" dirty="0"/>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86063EA2-0B14-2A03-9F94-59FBC522EAEE}"/>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4007663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break_Image_2">
    <p:bg>
      <p:bgPr>
        <a:solidFill>
          <a:srgbClr val="FAF5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107314-3535-89ED-4D68-B22351683B0E}"/>
              </a:ext>
            </a:extLst>
          </p:cNvPr>
          <p:cNvPicPr>
            <a:picLocks noChangeAspect="1"/>
          </p:cNvPicPr>
          <p:nvPr userDrawn="1"/>
        </p:nvPicPr>
        <p:blipFill>
          <a:blip r:embed="rId2"/>
          <a:stretch>
            <a:fillRect/>
          </a:stretch>
        </p:blipFill>
        <p:spPr>
          <a:xfrm>
            <a:off x="150909" y="5966415"/>
            <a:ext cx="3010320" cy="809738"/>
          </a:xfrm>
          <a:prstGeom prst="rect">
            <a:avLst/>
          </a:prstGeom>
        </p:spPr>
      </p:pic>
      <p:sp>
        <p:nvSpPr>
          <p:cNvPr id="2" name="Text Placeholder 9">
            <a:extLst>
              <a:ext uri="{FF2B5EF4-FFF2-40B4-BE49-F238E27FC236}">
                <a16:creationId xmlns:a16="http://schemas.microsoft.com/office/drawing/2014/main" id="{C9B7B686-B8CC-7FC9-3071-2099B0DCFCB3}"/>
              </a:ext>
            </a:extLst>
          </p:cNvPr>
          <p:cNvSpPr>
            <a:spLocks noGrp="1"/>
          </p:cNvSpPr>
          <p:nvPr>
            <p:ph type="body" sz="quarter" idx="16" hasCustomPrompt="1"/>
          </p:nvPr>
        </p:nvSpPr>
        <p:spPr>
          <a:xfrm>
            <a:off x="3779255"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2"/>
                </a:solidFill>
                <a:latin typeface="+mj-lt"/>
              </a:defRPr>
            </a:lvl1pPr>
          </a:lstStyle>
          <a:p>
            <a:pPr lvl="0"/>
            <a:r>
              <a:rPr lang="en-US"/>
              <a:t>Section break Slide</a:t>
            </a:r>
          </a:p>
        </p:txBody>
      </p:sp>
      <p:sp>
        <p:nvSpPr>
          <p:cNvPr id="4" name="Text Placeholder 9">
            <a:extLst>
              <a:ext uri="{FF2B5EF4-FFF2-40B4-BE49-F238E27FC236}">
                <a16:creationId xmlns:a16="http://schemas.microsoft.com/office/drawing/2014/main" id="{0F1E173B-9917-EC2D-7E46-ABCD7C5EAD2A}"/>
              </a:ext>
            </a:extLst>
          </p:cNvPr>
          <p:cNvSpPr>
            <a:spLocks noGrp="1"/>
          </p:cNvSpPr>
          <p:nvPr>
            <p:ph type="body" sz="quarter" idx="17" hasCustomPrompt="1"/>
          </p:nvPr>
        </p:nvSpPr>
        <p:spPr>
          <a:xfrm>
            <a:off x="3779255" y="3904227"/>
            <a:ext cx="4667088" cy="281703"/>
          </a:xfrm>
          <a:prstGeom prst="rect">
            <a:avLst/>
          </a:prstGeom>
        </p:spPr>
        <p:txBody>
          <a:bodyPr lIns="0" tIns="36000" rIns="0" bIns="0" anchor="t" anchorCtr="0">
            <a:noAutofit/>
          </a:bodyPr>
          <a:lstStyle>
            <a:lvl1pPr marL="0" indent="0" algn="l">
              <a:lnSpc>
                <a:spcPct val="85000"/>
              </a:lnSpc>
              <a:buNone/>
              <a:defRPr sz="2400">
                <a:solidFill>
                  <a:schemeClr val="tx1"/>
                </a:solidFill>
                <a:latin typeface="+mn-lt"/>
              </a:defRPr>
            </a:lvl1pPr>
          </a:lstStyle>
          <a:p>
            <a:pPr lvl="0"/>
            <a:r>
              <a:rPr lang="en-US"/>
              <a:t>Section break subtitle here</a:t>
            </a:r>
          </a:p>
        </p:txBody>
      </p:sp>
      <p:sp>
        <p:nvSpPr>
          <p:cNvPr id="3" name="Text Placeholder 9">
            <a:extLst>
              <a:ext uri="{FF2B5EF4-FFF2-40B4-BE49-F238E27FC236}">
                <a16:creationId xmlns:a16="http://schemas.microsoft.com/office/drawing/2014/main" id="{B7BC6FBE-DCC3-D37D-2C30-1D77264818A8}"/>
              </a:ext>
            </a:extLst>
          </p:cNvPr>
          <p:cNvSpPr>
            <a:spLocks noGrp="1"/>
          </p:cNvSpPr>
          <p:nvPr>
            <p:ph type="body" sz="quarter" idx="15" hasCustomPrompt="1"/>
          </p:nvPr>
        </p:nvSpPr>
        <p:spPr>
          <a:xfrm>
            <a:off x="3815828" y="4628526"/>
            <a:ext cx="4644963"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pic>
        <p:nvPicPr>
          <p:cNvPr id="6" name="Graphic 5">
            <a:extLst>
              <a:ext uri="{FF2B5EF4-FFF2-40B4-BE49-F238E27FC236}">
                <a16:creationId xmlns:a16="http://schemas.microsoft.com/office/drawing/2014/main" id="{5CA11437-CD82-C9A4-102E-BDF53AA1D92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23729" y="6296666"/>
            <a:ext cx="2416810" cy="223520"/>
          </a:xfrm>
          <a:prstGeom prst="rect">
            <a:avLst/>
          </a:prstGeom>
        </p:spPr>
      </p:pic>
    </p:spTree>
    <p:extLst>
      <p:ext uri="{BB962C8B-B14F-4D97-AF65-F5344CB8AC3E}">
        <p14:creationId xmlns:p14="http://schemas.microsoft.com/office/powerpoint/2010/main" val="27059592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2699892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2026 Clarivate. All rights reserved</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4" name="TextBox 3">
            <a:extLst>
              <a:ext uri="{FF2B5EF4-FFF2-40B4-BE49-F238E27FC236}">
                <a16:creationId xmlns:a16="http://schemas.microsoft.com/office/drawing/2014/main" id="{D5D377FB-12C8-B4B2-5885-B1A6A2DD543B}"/>
              </a:ext>
            </a:extLst>
          </p:cNvPr>
          <p:cNvSpPr txBox="1"/>
          <p:nvPr userDrawn="1"/>
        </p:nvSpPr>
        <p:spPr>
          <a:xfrm>
            <a:off x="481401" y="6065125"/>
            <a:ext cx="547370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a leading global provider of transformative intelligence. We offer enriched data, </a:t>
            </a:r>
            <a:br>
              <a:rPr lang="en-GB" sz="900" b="0" i="0" u="none" strike="noStrike" dirty="0">
                <a:solidFill>
                  <a:schemeClr val="bg1"/>
                </a:solidFill>
                <a:effectLst/>
              </a:rPr>
            </a:br>
            <a:r>
              <a:rPr lang="en-GB" sz="900" b="0" i="0" u="none" strike="noStrike" dirty="0">
                <a:solidFill>
                  <a:schemeClr val="bg1"/>
                </a:solidFill>
                <a:effectLst/>
              </a:rPr>
              <a:t>insights &amp; analytics, workflow solutions and expert services in the areas of Academia &amp; Government, Intellectual Property and Life Sciences &amp; Healthcare. For more information, please visit clarivate.com.</a:t>
            </a:r>
            <a:endParaRPr lang="en-US" sz="900" dirty="0">
              <a:solidFill>
                <a:schemeClr val="bg1"/>
              </a:solidFill>
            </a:endParaRPr>
          </a:p>
        </p:txBody>
      </p:sp>
      <p:pic>
        <p:nvPicPr>
          <p:cNvPr id="6" name="Graphic 5" descr="Think forward">
            <a:extLst>
              <a:ext uri="{FF2B5EF4-FFF2-40B4-BE49-F238E27FC236}">
                <a16:creationId xmlns:a16="http://schemas.microsoft.com/office/drawing/2014/main" id="{1C341971-7CA3-47F6-5083-1BD6E88D894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5188"/>
          <a:stretch/>
        </p:blipFill>
        <p:spPr>
          <a:xfrm>
            <a:off x="3935413" y="3163140"/>
            <a:ext cx="4321175" cy="531720"/>
          </a:xfrm>
          <a:prstGeom prst="rect">
            <a:avLst/>
          </a:prstGeom>
        </p:spPr>
      </p:pic>
      <p:sp>
        <p:nvSpPr>
          <p:cNvPr id="7" name="**COMPOUND SHAPE CUT OUT**">
            <a:extLst>
              <a:ext uri="{FF2B5EF4-FFF2-40B4-BE49-F238E27FC236}">
                <a16:creationId xmlns:a16="http://schemas.microsoft.com/office/drawing/2014/main" id="{F016A279-57E5-8745-2561-B29656B27806}"/>
              </a:ext>
            </a:extLst>
          </p:cNvPr>
          <p:cNvSpPr/>
          <p:nvPr userDrawn="1"/>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a:p>
        </p:txBody>
      </p:sp>
    </p:spTree>
    <p:extLst>
      <p:ext uri="{BB962C8B-B14F-4D97-AF65-F5344CB8AC3E}">
        <p14:creationId xmlns:p14="http://schemas.microsoft.com/office/powerpoint/2010/main" val="2123069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F9049-5E28-324A-C127-89A520ECE3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2"/>
            <a:ext cx="12192000" cy="6855975"/>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Text Placeholder 9">
            <a:extLst>
              <a:ext uri="{FF2B5EF4-FFF2-40B4-BE49-F238E27FC236}">
                <a16:creationId xmlns:a16="http://schemas.microsoft.com/office/drawing/2014/main" id="{1DE8C1CF-1418-4F94-F19D-B6E50ECE0F0F}"/>
              </a:ext>
            </a:extLst>
          </p:cNvPr>
          <p:cNvSpPr>
            <a:spLocks noGrp="1"/>
          </p:cNvSpPr>
          <p:nvPr>
            <p:ph type="body" sz="quarter" idx="16" hasCustomPrompt="1"/>
          </p:nvPr>
        </p:nvSpPr>
        <p:spPr>
          <a:xfrm>
            <a:off x="550864" y="1808163"/>
            <a:ext cx="3600449" cy="4321175"/>
          </a:xfrm>
          <a:prstGeom prst="rect">
            <a:avLst/>
          </a:prstGeom>
        </p:spPr>
        <p:txBody>
          <a:bodyPr vert="horz" lIns="0" tIns="0" rIns="0" bIns="0" rtlCol="0" anchor="b" anchorCtr="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endParaRPr lang="en-US" dirty="0"/>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550864" y="1808163"/>
            <a:ext cx="3600449" cy="4321175"/>
          </a:xfrm>
          <a:prstGeom prst="rect">
            <a:avLst/>
          </a:prstGeom>
        </p:spPr>
        <p:txBody>
          <a:bodyPr vert="horz" lIns="0" tIns="0" rIns="0" bIns="0" rtlCol="0" anchor="t" anchorCtr="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endParaRPr lang="en-US" dirty="0"/>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2026 Clarivate. All rights reserved.</a:t>
            </a:r>
            <a:endParaRPr lang="en-US" dirty="0"/>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03614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FA84CFE8-6DE5-14D7-1865-1C708810D50B}"/>
              </a:ext>
            </a:extLst>
          </p:cNvPr>
          <p:cNvGrpSpPr/>
          <p:nvPr userDrawn="1"/>
        </p:nvGrpSpPr>
        <p:grpSpPr>
          <a:xfrm>
            <a:off x="349423" y="6075013"/>
            <a:ext cx="2546326" cy="619130"/>
            <a:chOff x="551442" y="5926155"/>
            <a:chExt cx="2546326" cy="619130"/>
          </a:xfrm>
        </p:grpSpPr>
        <p:grpSp>
          <p:nvGrpSpPr>
            <p:cNvPr id="5" name="Graphic 6">
              <a:extLst>
                <a:ext uri="{FF2B5EF4-FFF2-40B4-BE49-F238E27FC236}">
                  <a16:creationId xmlns:a16="http://schemas.microsoft.com/office/drawing/2014/main" id="{2F87B620-5E50-5D0B-B278-F81761DCFC2C}"/>
                </a:ext>
              </a:extLst>
            </p:cNvPr>
            <p:cNvGrpSpPr/>
            <p:nvPr/>
          </p:nvGrpSpPr>
          <p:grpSpPr>
            <a:xfrm>
              <a:off x="1240377" y="6417229"/>
              <a:ext cx="1166229" cy="128056"/>
              <a:chOff x="1240377" y="6417229"/>
              <a:chExt cx="1166229" cy="128056"/>
            </a:xfrm>
            <a:solidFill>
              <a:srgbClr val="231F20"/>
            </a:solidFill>
          </p:grpSpPr>
          <p:sp>
            <p:nvSpPr>
              <p:cNvPr id="46" name="Freeform 73">
                <a:extLst>
                  <a:ext uri="{FF2B5EF4-FFF2-40B4-BE49-F238E27FC236}">
                    <a16:creationId xmlns:a16="http://schemas.microsoft.com/office/drawing/2014/main" id="{A5D46F10-ED21-C215-3DE1-B629BB2786E7}"/>
                  </a:ext>
                </a:extLst>
              </p:cNvPr>
              <p:cNvSpPr/>
              <p:nvPr/>
            </p:nvSpPr>
            <p:spPr>
              <a:xfrm>
                <a:off x="1240377" y="6419516"/>
                <a:ext cx="74890" cy="122911"/>
              </a:xfrm>
              <a:custGeom>
                <a:avLst/>
                <a:gdLst>
                  <a:gd name="connsiteX0" fmla="*/ 10862 w 74890"/>
                  <a:gd name="connsiteY0" fmla="*/ 122911 h 122911"/>
                  <a:gd name="connsiteX1" fmla="*/ 0 w 74890"/>
                  <a:gd name="connsiteY1" fmla="*/ 122911 h 122911"/>
                  <a:gd name="connsiteX2" fmla="*/ 0 w 74890"/>
                  <a:gd name="connsiteY2" fmla="*/ 0 h 122911"/>
                  <a:gd name="connsiteX3" fmla="*/ 32586 w 74890"/>
                  <a:gd name="connsiteY3" fmla="*/ 0 h 122911"/>
                  <a:gd name="connsiteX4" fmla="*/ 74890 w 74890"/>
                  <a:gd name="connsiteY4" fmla="*/ 37159 h 122911"/>
                  <a:gd name="connsiteX5" fmla="*/ 32586 w 74890"/>
                  <a:gd name="connsiteY5" fmla="*/ 74890 h 122911"/>
                  <a:gd name="connsiteX6" fmla="*/ 10862 w 74890"/>
                  <a:gd name="connsiteY6" fmla="*/ 74890 h 122911"/>
                  <a:gd name="connsiteX7" fmla="*/ 10862 w 74890"/>
                  <a:gd name="connsiteY7" fmla="*/ 122911 h 122911"/>
                  <a:gd name="connsiteX8" fmla="*/ 10862 w 74890"/>
                  <a:gd name="connsiteY8" fmla="*/ 9719 h 122911"/>
                  <a:gd name="connsiteX9" fmla="*/ 10862 w 74890"/>
                  <a:gd name="connsiteY9" fmla="*/ 65743 h 122911"/>
                  <a:gd name="connsiteX10" fmla="*/ 33729 w 74890"/>
                  <a:gd name="connsiteY10" fmla="*/ 65743 h 122911"/>
                  <a:gd name="connsiteX11" fmla="*/ 63457 w 74890"/>
                  <a:gd name="connsiteY11" fmla="*/ 37731 h 122911"/>
                  <a:gd name="connsiteX12" fmla="*/ 33729 w 74890"/>
                  <a:gd name="connsiteY12" fmla="*/ 10290 h 122911"/>
                  <a:gd name="connsiteX13" fmla="*/ 10862 w 74890"/>
                  <a:gd name="connsiteY13" fmla="*/ 10290 h 122911"/>
                  <a:gd name="connsiteX14" fmla="*/ 10862 w 74890"/>
                  <a:gd name="connsiteY14" fmla="*/ 9719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90" h="122911">
                    <a:moveTo>
                      <a:pt x="10862" y="122911"/>
                    </a:moveTo>
                    <a:lnTo>
                      <a:pt x="0" y="122911"/>
                    </a:lnTo>
                    <a:lnTo>
                      <a:pt x="0" y="0"/>
                    </a:lnTo>
                    <a:lnTo>
                      <a:pt x="32586" y="0"/>
                    </a:lnTo>
                    <a:cubicBezTo>
                      <a:pt x="60598" y="0"/>
                      <a:pt x="74890" y="16579"/>
                      <a:pt x="74890" y="37159"/>
                    </a:cubicBezTo>
                    <a:cubicBezTo>
                      <a:pt x="74890" y="57740"/>
                      <a:pt x="61170" y="74890"/>
                      <a:pt x="32586" y="74890"/>
                    </a:cubicBezTo>
                    <a:lnTo>
                      <a:pt x="10862" y="74890"/>
                    </a:lnTo>
                    <a:lnTo>
                      <a:pt x="10862" y="122911"/>
                    </a:lnTo>
                    <a:close/>
                    <a:moveTo>
                      <a:pt x="10862" y="9719"/>
                    </a:moveTo>
                    <a:lnTo>
                      <a:pt x="10862" y="65743"/>
                    </a:lnTo>
                    <a:lnTo>
                      <a:pt x="33729" y="65743"/>
                    </a:lnTo>
                    <a:cubicBezTo>
                      <a:pt x="49736" y="65743"/>
                      <a:pt x="63457" y="56025"/>
                      <a:pt x="63457" y="37731"/>
                    </a:cubicBezTo>
                    <a:cubicBezTo>
                      <a:pt x="63457" y="19437"/>
                      <a:pt x="49736" y="10290"/>
                      <a:pt x="33729" y="10290"/>
                    </a:cubicBezTo>
                    <a:lnTo>
                      <a:pt x="10862" y="10290"/>
                    </a:lnTo>
                    <a:lnTo>
                      <a:pt x="10862" y="9719"/>
                    </a:lnTo>
                    <a:close/>
                  </a:path>
                </a:pathLst>
              </a:custGeom>
              <a:solidFill>
                <a:srgbClr val="231F20"/>
              </a:solidFill>
              <a:ln w="5707" cap="flat">
                <a:noFill/>
                <a:prstDash val="solid"/>
                <a:miter/>
              </a:ln>
            </p:spPr>
            <p:txBody>
              <a:bodyPr rtlCol="0" anchor="ctr"/>
              <a:lstStyle/>
              <a:p>
                <a:endParaRPr lang="en-US"/>
              </a:p>
            </p:txBody>
          </p:sp>
          <p:sp>
            <p:nvSpPr>
              <p:cNvPr id="47" name="Freeform 74">
                <a:extLst>
                  <a:ext uri="{FF2B5EF4-FFF2-40B4-BE49-F238E27FC236}">
                    <a16:creationId xmlns:a16="http://schemas.microsoft.com/office/drawing/2014/main" id="{B29A778F-DE38-3DC4-2955-6F2D179BD368}"/>
                  </a:ext>
                </a:extLst>
              </p:cNvPr>
              <p:cNvSpPr/>
              <p:nvPr/>
            </p:nvSpPr>
            <p:spPr>
              <a:xfrm>
                <a:off x="1322699" y="6463536"/>
                <a:ext cx="62884" cy="81750"/>
              </a:xfrm>
              <a:custGeom>
                <a:avLst/>
                <a:gdLst>
                  <a:gd name="connsiteX0" fmla="*/ 52595 w 62884"/>
                  <a:gd name="connsiteY0" fmla="*/ 25726 h 81750"/>
                  <a:gd name="connsiteX1" fmla="*/ 33158 w 62884"/>
                  <a:gd name="connsiteY1" fmla="*/ 9147 h 81750"/>
                  <a:gd name="connsiteX2" fmla="*/ 9147 w 62884"/>
                  <a:gd name="connsiteY2" fmla="*/ 17722 h 81750"/>
                  <a:gd name="connsiteX3" fmla="*/ 4002 w 62884"/>
                  <a:gd name="connsiteY3" fmla="*/ 9719 h 81750"/>
                  <a:gd name="connsiteX4" fmla="*/ 33729 w 62884"/>
                  <a:gd name="connsiteY4" fmla="*/ 0 h 81750"/>
                  <a:gd name="connsiteX5" fmla="*/ 62885 w 62884"/>
                  <a:gd name="connsiteY5" fmla="*/ 26297 h 81750"/>
                  <a:gd name="connsiteX6" fmla="*/ 62885 w 62884"/>
                  <a:gd name="connsiteY6" fmla="*/ 79464 h 81750"/>
                  <a:gd name="connsiteX7" fmla="*/ 52023 w 62884"/>
                  <a:gd name="connsiteY7" fmla="*/ 79464 h 81750"/>
                  <a:gd name="connsiteX8" fmla="*/ 52023 w 62884"/>
                  <a:gd name="connsiteY8" fmla="*/ 69745 h 81750"/>
                  <a:gd name="connsiteX9" fmla="*/ 28012 w 62884"/>
                  <a:gd name="connsiteY9" fmla="*/ 81750 h 81750"/>
                  <a:gd name="connsiteX10" fmla="*/ 0 w 62884"/>
                  <a:gd name="connsiteY10" fmla="*/ 58311 h 81750"/>
                  <a:gd name="connsiteX11" fmla="*/ 26297 w 62884"/>
                  <a:gd name="connsiteY11" fmla="*/ 35444 h 81750"/>
                  <a:gd name="connsiteX12" fmla="*/ 44591 w 62884"/>
                  <a:gd name="connsiteY12" fmla="*/ 35444 h 81750"/>
                  <a:gd name="connsiteX13" fmla="*/ 52023 w 62884"/>
                  <a:gd name="connsiteY13" fmla="*/ 28584 h 81750"/>
                  <a:gd name="connsiteX14" fmla="*/ 52595 w 62884"/>
                  <a:gd name="connsiteY14" fmla="*/ 25726 h 81750"/>
                  <a:gd name="connsiteX15" fmla="*/ 52595 w 62884"/>
                  <a:gd name="connsiteY15" fmla="*/ 25726 h 81750"/>
                  <a:gd name="connsiteX16" fmla="*/ 52595 w 62884"/>
                  <a:gd name="connsiteY16" fmla="*/ 51451 h 81750"/>
                  <a:gd name="connsiteX17" fmla="*/ 52595 w 62884"/>
                  <a:gd name="connsiteY17" fmla="*/ 40589 h 81750"/>
                  <a:gd name="connsiteX18" fmla="*/ 42304 w 62884"/>
                  <a:gd name="connsiteY18" fmla="*/ 43448 h 81750"/>
                  <a:gd name="connsiteX19" fmla="*/ 28012 w 62884"/>
                  <a:gd name="connsiteY19" fmla="*/ 43448 h 81750"/>
                  <a:gd name="connsiteX20" fmla="*/ 11434 w 62884"/>
                  <a:gd name="connsiteY20" fmla="*/ 57168 h 81750"/>
                  <a:gd name="connsiteX21" fmla="*/ 29727 w 62884"/>
                  <a:gd name="connsiteY21" fmla="*/ 72032 h 81750"/>
                  <a:gd name="connsiteX22" fmla="*/ 52595 w 62884"/>
                  <a:gd name="connsiteY22" fmla="*/ 51451 h 81750"/>
                  <a:gd name="connsiteX23" fmla="*/ 52595 w 62884"/>
                  <a:gd name="connsiteY23" fmla="*/ 5145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884" h="81750">
                    <a:moveTo>
                      <a:pt x="52595" y="25726"/>
                    </a:moveTo>
                    <a:cubicBezTo>
                      <a:pt x="52595" y="13720"/>
                      <a:pt x="43448" y="9147"/>
                      <a:pt x="33158" y="9147"/>
                    </a:cubicBezTo>
                    <a:cubicBezTo>
                      <a:pt x="23439" y="9147"/>
                      <a:pt x="16007" y="13149"/>
                      <a:pt x="9147" y="17722"/>
                    </a:cubicBezTo>
                    <a:lnTo>
                      <a:pt x="4002" y="9719"/>
                    </a:lnTo>
                    <a:cubicBezTo>
                      <a:pt x="9147" y="5717"/>
                      <a:pt x="20009" y="0"/>
                      <a:pt x="33729" y="0"/>
                    </a:cubicBezTo>
                    <a:cubicBezTo>
                      <a:pt x="52023" y="0"/>
                      <a:pt x="62885" y="10290"/>
                      <a:pt x="62885" y="26297"/>
                    </a:cubicBezTo>
                    <a:lnTo>
                      <a:pt x="62885" y="79464"/>
                    </a:lnTo>
                    <a:lnTo>
                      <a:pt x="52023" y="79464"/>
                    </a:lnTo>
                    <a:lnTo>
                      <a:pt x="52023" y="69745"/>
                    </a:lnTo>
                    <a:cubicBezTo>
                      <a:pt x="47450" y="77749"/>
                      <a:pt x="37159" y="81750"/>
                      <a:pt x="28012" y="81750"/>
                    </a:cubicBezTo>
                    <a:cubicBezTo>
                      <a:pt x="11434" y="81750"/>
                      <a:pt x="0" y="72032"/>
                      <a:pt x="0" y="58311"/>
                    </a:cubicBezTo>
                    <a:cubicBezTo>
                      <a:pt x="0" y="44591"/>
                      <a:pt x="10290" y="35444"/>
                      <a:pt x="26297" y="35444"/>
                    </a:cubicBezTo>
                    <a:lnTo>
                      <a:pt x="44591" y="35444"/>
                    </a:lnTo>
                    <a:cubicBezTo>
                      <a:pt x="49736" y="35444"/>
                      <a:pt x="52023" y="32586"/>
                      <a:pt x="52023" y="28584"/>
                    </a:cubicBezTo>
                    <a:lnTo>
                      <a:pt x="52595" y="25726"/>
                    </a:lnTo>
                    <a:lnTo>
                      <a:pt x="52595" y="25726"/>
                    </a:lnTo>
                    <a:close/>
                    <a:moveTo>
                      <a:pt x="52595" y="51451"/>
                    </a:moveTo>
                    <a:lnTo>
                      <a:pt x="52595" y="40589"/>
                    </a:lnTo>
                    <a:cubicBezTo>
                      <a:pt x="50880" y="42876"/>
                      <a:pt x="46878" y="43448"/>
                      <a:pt x="42304" y="43448"/>
                    </a:cubicBezTo>
                    <a:lnTo>
                      <a:pt x="28012" y="43448"/>
                    </a:lnTo>
                    <a:cubicBezTo>
                      <a:pt x="16579" y="43448"/>
                      <a:pt x="11434" y="49165"/>
                      <a:pt x="11434" y="57168"/>
                    </a:cubicBezTo>
                    <a:cubicBezTo>
                      <a:pt x="11434" y="64028"/>
                      <a:pt x="16579" y="72032"/>
                      <a:pt x="29727" y="72032"/>
                    </a:cubicBezTo>
                    <a:cubicBezTo>
                      <a:pt x="41733" y="72032"/>
                      <a:pt x="52595" y="65743"/>
                      <a:pt x="52595" y="51451"/>
                    </a:cubicBezTo>
                    <a:lnTo>
                      <a:pt x="52595" y="51451"/>
                    </a:lnTo>
                    <a:close/>
                  </a:path>
                </a:pathLst>
              </a:custGeom>
              <a:solidFill>
                <a:srgbClr val="231F20"/>
              </a:solidFill>
              <a:ln w="5707" cap="flat">
                <a:noFill/>
                <a:prstDash val="solid"/>
                <a:miter/>
              </a:ln>
            </p:spPr>
            <p:txBody>
              <a:bodyPr rtlCol="0" anchor="ctr"/>
              <a:lstStyle/>
              <a:p>
                <a:endParaRPr lang="en-US"/>
              </a:p>
            </p:txBody>
          </p:sp>
          <p:sp>
            <p:nvSpPr>
              <p:cNvPr id="48" name="Freeform 75">
                <a:extLst>
                  <a:ext uri="{FF2B5EF4-FFF2-40B4-BE49-F238E27FC236}">
                    <a16:creationId xmlns:a16="http://schemas.microsoft.com/office/drawing/2014/main" id="{8A314219-52CC-A199-F437-37064D652E6A}"/>
                  </a:ext>
                </a:extLst>
              </p:cNvPr>
              <p:cNvSpPr/>
              <p:nvPr/>
            </p:nvSpPr>
            <p:spPr>
              <a:xfrm>
                <a:off x="1410166" y="6463536"/>
                <a:ext cx="39445" cy="78891"/>
              </a:xfrm>
              <a:custGeom>
                <a:avLst/>
                <a:gdLst>
                  <a:gd name="connsiteX0" fmla="*/ 38874 w 39445"/>
                  <a:gd name="connsiteY0" fmla="*/ 10862 h 78891"/>
                  <a:gd name="connsiteX1" fmla="*/ 33729 w 39445"/>
                  <a:gd name="connsiteY1" fmla="*/ 10862 h 78891"/>
                  <a:gd name="connsiteX2" fmla="*/ 10290 w 39445"/>
                  <a:gd name="connsiteY2" fmla="*/ 35444 h 78891"/>
                  <a:gd name="connsiteX3" fmla="*/ 10290 w 39445"/>
                  <a:gd name="connsiteY3" fmla="*/ 78892 h 78891"/>
                  <a:gd name="connsiteX4" fmla="*/ 0 w 39445"/>
                  <a:gd name="connsiteY4" fmla="*/ 78892 h 78891"/>
                  <a:gd name="connsiteX5" fmla="*/ 0 w 39445"/>
                  <a:gd name="connsiteY5" fmla="*/ 1715 h 78891"/>
                  <a:gd name="connsiteX6" fmla="*/ 10290 w 39445"/>
                  <a:gd name="connsiteY6" fmla="*/ 1715 h 78891"/>
                  <a:gd name="connsiteX7" fmla="*/ 10290 w 39445"/>
                  <a:gd name="connsiteY7" fmla="*/ 14864 h 78891"/>
                  <a:gd name="connsiteX8" fmla="*/ 33729 w 39445"/>
                  <a:gd name="connsiteY8" fmla="*/ 0 h 78891"/>
                  <a:gd name="connsiteX9" fmla="*/ 39446 w 39445"/>
                  <a:gd name="connsiteY9" fmla="*/ 572 h 78891"/>
                  <a:gd name="connsiteX10" fmla="*/ 39446 w 39445"/>
                  <a:gd name="connsiteY10" fmla="*/ 10862 h 78891"/>
                  <a:gd name="connsiteX11" fmla="*/ 38874 w 39445"/>
                  <a:gd name="connsiteY11" fmla="*/ 10862 h 7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45" h="78891">
                    <a:moveTo>
                      <a:pt x="38874" y="10862"/>
                    </a:moveTo>
                    <a:lnTo>
                      <a:pt x="33729" y="10862"/>
                    </a:lnTo>
                    <a:cubicBezTo>
                      <a:pt x="20009" y="10862"/>
                      <a:pt x="10290" y="17150"/>
                      <a:pt x="10290" y="35444"/>
                    </a:cubicBezTo>
                    <a:lnTo>
                      <a:pt x="10290" y="78892"/>
                    </a:lnTo>
                    <a:lnTo>
                      <a:pt x="0" y="78892"/>
                    </a:lnTo>
                    <a:lnTo>
                      <a:pt x="0" y="1715"/>
                    </a:lnTo>
                    <a:lnTo>
                      <a:pt x="10290" y="1715"/>
                    </a:lnTo>
                    <a:lnTo>
                      <a:pt x="10290" y="14864"/>
                    </a:lnTo>
                    <a:cubicBezTo>
                      <a:pt x="14864" y="4573"/>
                      <a:pt x="24011" y="0"/>
                      <a:pt x="33729" y="0"/>
                    </a:cubicBezTo>
                    <a:cubicBezTo>
                      <a:pt x="35444" y="0"/>
                      <a:pt x="37159" y="0"/>
                      <a:pt x="39446" y="572"/>
                    </a:cubicBezTo>
                    <a:lnTo>
                      <a:pt x="39446" y="10862"/>
                    </a:lnTo>
                    <a:lnTo>
                      <a:pt x="38874" y="10862"/>
                    </a:lnTo>
                    <a:close/>
                  </a:path>
                </a:pathLst>
              </a:custGeom>
              <a:solidFill>
                <a:srgbClr val="231F20"/>
              </a:solidFill>
              <a:ln w="5707" cap="flat">
                <a:noFill/>
                <a:prstDash val="solid"/>
                <a:miter/>
              </a:ln>
            </p:spPr>
            <p:txBody>
              <a:bodyPr rtlCol="0" anchor="ctr"/>
              <a:lstStyle/>
              <a:p>
                <a:endParaRPr lang="en-US"/>
              </a:p>
            </p:txBody>
          </p:sp>
          <p:sp>
            <p:nvSpPr>
              <p:cNvPr id="49" name="Freeform 76">
                <a:extLst>
                  <a:ext uri="{FF2B5EF4-FFF2-40B4-BE49-F238E27FC236}">
                    <a16:creationId xmlns:a16="http://schemas.microsoft.com/office/drawing/2014/main" id="{CB26D59C-FB60-EB0D-6EE9-577DAE7EF518}"/>
                  </a:ext>
                </a:extLst>
              </p:cNvPr>
              <p:cNvSpPr/>
              <p:nvPr/>
            </p:nvSpPr>
            <p:spPr>
              <a:xfrm>
                <a:off x="1456472" y="6432665"/>
                <a:ext cx="42876" cy="110906"/>
              </a:xfrm>
              <a:custGeom>
                <a:avLst/>
                <a:gdLst>
                  <a:gd name="connsiteX0" fmla="*/ 24011 w 42876"/>
                  <a:gd name="connsiteY0" fmla="*/ 0 h 110906"/>
                  <a:gd name="connsiteX1" fmla="*/ 24011 w 42876"/>
                  <a:gd name="connsiteY1" fmla="*/ 32586 h 110906"/>
                  <a:gd name="connsiteX2" fmla="*/ 42876 w 42876"/>
                  <a:gd name="connsiteY2" fmla="*/ 32586 h 110906"/>
                  <a:gd name="connsiteX3" fmla="*/ 42876 w 42876"/>
                  <a:gd name="connsiteY3" fmla="*/ 41733 h 110906"/>
                  <a:gd name="connsiteX4" fmla="*/ 24011 w 42876"/>
                  <a:gd name="connsiteY4" fmla="*/ 41733 h 110906"/>
                  <a:gd name="connsiteX5" fmla="*/ 24011 w 42876"/>
                  <a:gd name="connsiteY5" fmla="*/ 94327 h 110906"/>
                  <a:gd name="connsiteX6" fmla="*/ 34873 w 42876"/>
                  <a:gd name="connsiteY6" fmla="*/ 101759 h 110906"/>
                  <a:gd name="connsiteX7" fmla="*/ 42876 w 42876"/>
                  <a:gd name="connsiteY7" fmla="*/ 101188 h 110906"/>
                  <a:gd name="connsiteX8" fmla="*/ 42876 w 42876"/>
                  <a:gd name="connsiteY8" fmla="*/ 110334 h 110906"/>
                  <a:gd name="connsiteX9" fmla="*/ 30871 w 42876"/>
                  <a:gd name="connsiteY9" fmla="*/ 110906 h 110906"/>
                  <a:gd name="connsiteX10" fmla="*/ 13149 w 42876"/>
                  <a:gd name="connsiteY10" fmla="*/ 94327 h 110906"/>
                  <a:gd name="connsiteX11" fmla="*/ 13149 w 42876"/>
                  <a:gd name="connsiteY11" fmla="*/ 41733 h 110906"/>
                  <a:gd name="connsiteX12" fmla="*/ 0 w 42876"/>
                  <a:gd name="connsiteY12" fmla="*/ 41733 h 110906"/>
                  <a:gd name="connsiteX13" fmla="*/ 0 w 42876"/>
                  <a:gd name="connsiteY13" fmla="*/ 32586 h 110906"/>
                  <a:gd name="connsiteX14" fmla="*/ 13149 w 42876"/>
                  <a:gd name="connsiteY14" fmla="*/ 32586 h 110906"/>
                  <a:gd name="connsiteX15" fmla="*/ 13149 w 42876"/>
                  <a:gd name="connsiteY15" fmla="*/ 0 h 110906"/>
                  <a:gd name="connsiteX16" fmla="*/ 24011 w 42876"/>
                  <a:gd name="connsiteY16" fmla="*/ 0 h 110906"/>
                  <a:gd name="connsiteX17" fmla="*/ 24011 w 42876"/>
                  <a:gd name="connsiteY17" fmla="*/ 0 h 11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76" h="110906">
                    <a:moveTo>
                      <a:pt x="24011" y="0"/>
                    </a:moveTo>
                    <a:lnTo>
                      <a:pt x="24011" y="32586"/>
                    </a:lnTo>
                    <a:lnTo>
                      <a:pt x="42876" y="32586"/>
                    </a:lnTo>
                    <a:lnTo>
                      <a:pt x="42876" y="41733"/>
                    </a:lnTo>
                    <a:lnTo>
                      <a:pt x="24011" y="41733"/>
                    </a:lnTo>
                    <a:lnTo>
                      <a:pt x="24011" y="94327"/>
                    </a:lnTo>
                    <a:cubicBezTo>
                      <a:pt x="24011" y="101759"/>
                      <a:pt x="29156" y="101759"/>
                      <a:pt x="34873" y="101759"/>
                    </a:cubicBezTo>
                    <a:cubicBezTo>
                      <a:pt x="40018" y="101759"/>
                      <a:pt x="42876" y="101188"/>
                      <a:pt x="42876" y="101188"/>
                    </a:cubicBezTo>
                    <a:lnTo>
                      <a:pt x="42876" y="110334"/>
                    </a:lnTo>
                    <a:cubicBezTo>
                      <a:pt x="42876" y="110334"/>
                      <a:pt x="37159" y="110906"/>
                      <a:pt x="30871" y="110906"/>
                    </a:cubicBezTo>
                    <a:cubicBezTo>
                      <a:pt x="22867" y="110906"/>
                      <a:pt x="13149" y="108619"/>
                      <a:pt x="13149" y="94327"/>
                    </a:cubicBezTo>
                    <a:lnTo>
                      <a:pt x="13149" y="41733"/>
                    </a:lnTo>
                    <a:lnTo>
                      <a:pt x="0" y="41733"/>
                    </a:lnTo>
                    <a:lnTo>
                      <a:pt x="0" y="32586"/>
                    </a:lnTo>
                    <a:lnTo>
                      <a:pt x="13149" y="32586"/>
                    </a:lnTo>
                    <a:lnTo>
                      <a:pt x="13149" y="0"/>
                    </a:lnTo>
                    <a:lnTo>
                      <a:pt x="24011" y="0"/>
                    </a:lnTo>
                    <a:lnTo>
                      <a:pt x="24011" y="0"/>
                    </a:lnTo>
                    <a:close/>
                  </a:path>
                </a:pathLst>
              </a:custGeom>
              <a:solidFill>
                <a:srgbClr val="231F20"/>
              </a:solidFill>
              <a:ln w="5707" cap="flat">
                <a:noFill/>
                <a:prstDash val="solid"/>
                <a:miter/>
              </a:ln>
            </p:spPr>
            <p:txBody>
              <a:bodyPr rtlCol="0" anchor="ctr"/>
              <a:lstStyle/>
              <a:p>
                <a:endParaRPr lang="en-US"/>
              </a:p>
            </p:txBody>
          </p:sp>
          <p:sp>
            <p:nvSpPr>
              <p:cNvPr id="50" name="Freeform 77">
                <a:extLst>
                  <a:ext uri="{FF2B5EF4-FFF2-40B4-BE49-F238E27FC236}">
                    <a16:creationId xmlns:a16="http://schemas.microsoft.com/office/drawing/2014/main" id="{719C59AB-CBF4-C882-90DB-89B63E5F2283}"/>
                  </a:ext>
                </a:extLst>
              </p:cNvPr>
              <p:cNvSpPr/>
              <p:nvPr/>
            </p:nvSpPr>
            <p:spPr>
              <a:xfrm>
                <a:off x="1545654" y="6462964"/>
                <a:ext cx="80035" cy="81178"/>
              </a:xfrm>
              <a:custGeom>
                <a:avLst/>
                <a:gdLst>
                  <a:gd name="connsiteX0" fmla="*/ 40018 w 80035"/>
                  <a:gd name="connsiteY0" fmla="*/ 0 h 81178"/>
                  <a:gd name="connsiteX1" fmla="*/ 80035 w 80035"/>
                  <a:gd name="connsiteY1" fmla="*/ 40589 h 81178"/>
                  <a:gd name="connsiteX2" fmla="*/ 40018 w 80035"/>
                  <a:gd name="connsiteY2" fmla="*/ 81179 h 81178"/>
                  <a:gd name="connsiteX3" fmla="*/ 0 w 80035"/>
                  <a:gd name="connsiteY3" fmla="*/ 40589 h 81178"/>
                  <a:gd name="connsiteX4" fmla="*/ 40018 w 80035"/>
                  <a:gd name="connsiteY4" fmla="*/ 0 h 81178"/>
                  <a:gd name="connsiteX5" fmla="*/ 40018 w 80035"/>
                  <a:gd name="connsiteY5" fmla="*/ 9719 h 81178"/>
                  <a:gd name="connsiteX6" fmla="*/ 10862 w 80035"/>
                  <a:gd name="connsiteY6" fmla="*/ 41161 h 81178"/>
                  <a:gd name="connsiteX7" fmla="*/ 40018 w 80035"/>
                  <a:gd name="connsiteY7" fmla="*/ 72604 h 81178"/>
                  <a:gd name="connsiteX8" fmla="*/ 69173 w 80035"/>
                  <a:gd name="connsiteY8" fmla="*/ 41161 h 81178"/>
                  <a:gd name="connsiteX9" fmla="*/ 40018 w 80035"/>
                  <a:gd name="connsiteY9" fmla="*/ 9719 h 8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35" h="81178">
                    <a:moveTo>
                      <a:pt x="40018" y="0"/>
                    </a:moveTo>
                    <a:cubicBezTo>
                      <a:pt x="62313" y="0"/>
                      <a:pt x="80035" y="17150"/>
                      <a:pt x="80035" y="40589"/>
                    </a:cubicBezTo>
                    <a:cubicBezTo>
                      <a:pt x="80035" y="64028"/>
                      <a:pt x="62313" y="81179"/>
                      <a:pt x="40018" y="81179"/>
                    </a:cubicBezTo>
                    <a:cubicBezTo>
                      <a:pt x="17722" y="81179"/>
                      <a:pt x="0" y="64028"/>
                      <a:pt x="0" y="40589"/>
                    </a:cubicBezTo>
                    <a:cubicBezTo>
                      <a:pt x="0" y="17150"/>
                      <a:pt x="17722" y="0"/>
                      <a:pt x="40018" y="0"/>
                    </a:cubicBezTo>
                    <a:close/>
                    <a:moveTo>
                      <a:pt x="40018" y="9719"/>
                    </a:moveTo>
                    <a:cubicBezTo>
                      <a:pt x="22867" y="9719"/>
                      <a:pt x="10862" y="23439"/>
                      <a:pt x="10862" y="41161"/>
                    </a:cubicBezTo>
                    <a:cubicBezTo>
                      <a:pt x="10862" y="58883"/>
                      <a:pt x="22867" y="72604"/>
                      <a:pt x="40018" y="72604"/>
                    </a:cubicBezTo>
                    <a:cubicBezTo>
                      <a:pt x="57168" y="72604"/>
                      <a:pt x="69173" y="58883"/>
                      <a:pt x="69173" y="41161"/>
                    </a:cubicBezTo>
                    <a:cubicBezTo>
                      <a:pt x="69173" y="23439"/>
                      <a:pt x="57168" y="9719"/>
                      <a:pt x="40018" y="9719"/>
                    </a:cubicBezTo>
                    <a:close/>
                  </a:path>
                </a:pathLst>
              </a:custGeom>
              <a:solidFill>
                <a:srgbClr val="231F20"/>
              </a:solidFill>
              <a:ln w="5707" cap="flat">
                <a:noFill/>
                <a:prstDash val="solid"/>
                <a:miter/>
              </a:ln>
            </p:spPr>
            <p:txBody>
              <a:bodyPr rtlCol="0" anchor="ctr"/>
              <a:lstStyle/>
              <a:p>
                <a:endParaRPr lang="en-US"/>
              </a:p>
            </p:txBody>
          </p:sp>
          <p:sp>
            <p:nvSpPr>
              <p:cNvPr id="51" name="Freeform 78">
                <a:extLst>
                  <a:ext uri="{FF2B5EF4-FFF2-40B4-BE49-F238E27FC236}">
                    <a16:creationId xmlns:a16="http://schemas.microsoft.com/office/drawing/2014/main" id="{CE833CFA-C3DF-B64C-6F4F-4664346629D6}"/>
                  </a:ext>
                </a:extLst>
              </p:cNvPr>
              <p:cNvSpPr/>
              <p:nvPr/>
            </p:nvSpPr>
            <p:spPr>
              <a:xfrm>
                <a:off x="1635408" y="6418944"/>
                <a:ext cx="41732" cy="123483"/>
              </a:xfrm>
              <a:custGeom>
                <a:avLst/>
                <a:gdLst>
                  <a:gd name="connsiteX0" fmla="*/ 13720 w 41732"/>
                  <a:gd name="connsiteY0" fmla="*/ 18294 h 123483"/>
                  <a:gd name="connsiteX1" fmla="*/ 31442 w 41732"/>
                  <a:gd name="connsiteY1" fmla="*/ 0 h 123483"/>
                  <a:gd name="connsiteX2" fmla="*/ 41733 w 41732"/>
                  <a:gd name="connsiteY2" fmla="*/ 572 h 123483"/>
                  <a:gd name="connsiteX3" fmla="*/ 41733 w 41732"/>
                  <a:gd name="connsiteY3" fmla="*/ 9719 h 123483"/>
                  <a:gd name="connsiteX4" fmla="*/ 33729 w 41732"/>
                  <a:gd name="connsiteY4" fmla="*/ 9147 h 123483"/>
                  <a:gd name="connsiteX5" fmla="*/ 24011 w 41732"/>
                  <a:gd name="connsiteY5" fmla="*/ 19437 h 123483"/>
                  <a:gd name="connsiteX6" fmla="*/ 24011 w 41732"/>
                  <a:gd name="connsiteY6" fmla="*/ 45734 h 123483"/>
                  <a:gd name="connsiteX7" fmla="*/ 40018 w 41732"/>
                  <a:gd name="connsiteY7" fmla="*/ 45734 h 123483"/>
                  <a:gd name="connsiteX8" fmla="*/ 40018 w 41732"/>
                  <a:gd name="connsiteY8" fmla="*/ 54881 h 123483"/>
                  <a:gd name="connsiteX9" fmla="*/ 24011 w 41732"/>
                  <a:gd name="connsiteY9" fmla="*/ 54881 h 123483"/>
                  <a:gd name="connsiteX10" fmla="*/ 24011 w 41732"/>
                  <a:gd name="connsiteY10" fmla="*/ 123483 h 123483"/>
                  <a:gd name="connsiteX11" fmla="*/ 13149 w 41732"/>
                  <a:gd name="connsiteY11" fmla="*/ 123483 h 123483"/>
                  <a:gd name="connsiteX12" fmla="*/ 13149 w 41732"/>
                  <a:gd name="connsiteY12" fmla="*/ 54881 h 123483"/>
                  <a:gd name="connsiteX13" fmla="*/ 0 w 41732"/>
                  <a:gd name="connsiteY13" fmla="*/ 54881 h 123483"/>
                  <a:gd name="connsiteX14" fmla="*/ 0 w 41732"/>
                  <a:gd name="connsiteY14" fmla="*/ 45734 h 123483"/>
                  <a:gd name="connsiteX15" fmla="*/ 13149 w 41732"/>
                  <a:gd name="connsiteY15" fmla="*/ 45734 h 123483"/>
                  <a:gd name="connsiteX16" fmla="*/ 13720 w 41732"/>
                  <a:gd name="connsiteY16" fmla="*/ 18294 h 123483"/>
                  <a:gd name="connsiteX17" fmla="*/ 13720 w 41732"/>
                  <a:gd name="connsiteY17" fmla="*/ 18294 h 12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32" h="123483">
                    <a:moveTo>
                      <a:pt x="13720" y="18294"/>
                    </a:moveTo>
                    <a:cubicBezTo>
                      <a:pt x="13720" y="4002"/>
                      <a:pt x="22867" y="0"/>
                      <a:pt x="31442" y="0"/>
                    </a:cubicBezTo>
                    <a:cubicBezTo>
                      <a:pt x="37159" y="0"/>
                      <a:pt x="41733" y="572"/>
                      <a:pt x="41733" y="572"/>
                    </a:cubicBezTo>
                    <a:lnTo>
                      <a:pt x="41733" y="9719"/>
                    </a:lnTo>
                    <a:cubicBezTo>
                      <a:pt x="41733" y="9719"/>
                      <a:pt x="36588" y="9147"/>
                      <a:pt x="33729" y="9147"/>
                    </a:cubicBezTo>
                    <a:cubicBezTo>
                      <a:pt x="26869" y="9147"/>
                      <a:pt x="24011" y="12005"/>
                      <a:pt x="24011" y="19437"/>
                    </a:cubicBezTo>
                    <a:lnTo>
                      <a:pt x="24011" y="45734"/>
                    </a:lnTo>
                    <a:lnTo>
                      <a:pt x="40018" y="45734"/>
                    </a:lnTo>
                    <a:lnTo>
                      <a:pt x="40018" y="54881"/>
                    </a:lnTo>
                    <a:lnTo>
                      <a:pt x="24011" y="54881"/>
                    </a:lnTo>
                    <a:lnTo>
                      <a:pt x="24011" y="123483"/>
                    </a:lnTo>
                    <a:lnTo>
                      <a:pt x="13149" y="123483"/>
                    </a:lnTo>
                    <a:lnTo>
                      <a:pt x="13149" y="54881"/>
                    </a:lnTo>
                    <a:lnTo>
                      <a:pt x="0" y="54881"/>
                    </a:lnTo>
                    <a:lnTo>
                      <a:pt x="0" y="45734"/>
                    </a:lnTo>
                    <a:lnTo>
                      <a:pt x="13149" y="45734"/>
                    </a:lnTo>
                    <a:lnTo>
                      <a:pt x="13720" y="18294"/>
                    </a:lnTo>
                    <a:lnTo>
                      <a:pt x="13720" y="18294"/>
                    </a:lnTo>
                    <a:close/>
                  </a:path>
                </a:pathLst>
              </a:custGeom>
              <a:solidFill>
                <a:srgbClr val="231F20"/>
              </a:solidFill>
              <a:ln w="5707" cap="flat">
                <a:noFill/>
                <a:prstDash val="solid"/>
                <a:miter/>
              </a:ln>
            </p:spPr>
            <p:txBody>
              <a:bodyPr rtlCol="0" anchor="ctr"/>
              <a:lstStyle/>
              <a:p>
                <a:endParaRPr lang="en-US"/>
              </a:p>
            </p:txBody>
          </p:sp>
          <p:sp>
            <p:nvSpPr>
              <p:cNvPr id="52" name="Freeform 79">
                <a:extLst>
                  <a:ext uri="{FF2B5EF4-FFF2-40B4-BE49-F238E27FC236}">
                    <a16:creationId xmlns:a16="http://schemas.microsoft.com/office/drawing/2014/main" id="{AABE32BA-01A7-6C62-EED5-CE2BE86EEF2A}"/>
                  </a:ext>
                </a:extLst>
              </p:cNvPr>
              <p:cNvSpPr/>
              <p:nvPr/>
            </p:nvSpPr>
            <p:spPr>
              <a:xfrm>
                <a:off x="1717730" y="6417229"/>
                <a:ext cx="124054" cy="126913"/>
              </a:xfrm>
              <a:custGeom>
                <a:avLst/>
                <a:gdLst>
                  <a:gd name="connsiteX0" fmla="*/ 64028 w 124054"/>
                  <a:gd name="connsiteY0" fmla="*/ 104618 h 126913"/>
                  <a:gd name="connsiteX1" fmla="*/ 97186 w 124054"/>
                  <a:gd name="connsiteY1" fmla="*/ 81179 h 126913"/>
                  <a:gd name="connsiteX2" fmla="*/ 124055 w 124054"/>
                  <a:gd name="connsiteY2" fmla="*/ 81179 h 126913"/>
                  <a:gd name="connsiteX3" fmla="*/ 64028 w 124054"/>
                  <a:gd name="connsiteY3" fmla="*/ 126913 h 126913"/>
                  <a:gd name="connsiteX4" fmla="*/ 0 w 124054"/>
                  <a:gd name="connsiteY4" fmla="*/ 63457 h 126913"/>
                  <a:gd name="connsiteX5" fmla="*/ 64028 w 124054"/>
                  <a:gd name="connsiteY5" fmla="*/ 0 h 126913"/>
                  <a:gd name="connsiteX6" fmla="*/ 124055 w 124054"/>
                  <a:gd name="connsiteY6" fmla="*/ 45734 h 126913"/>
                  <a:gd name="connsiteX7" fmla="*/ 97186 w 124054"/>
                  <a:gd name="connsiteY7" fmla="*/ 45734 h 126913"/>
                  <a:gd name="connsiteX8" fmla="*/ 64028 w 124054"/>
                  <a:gd name="connsiteY8" fmla="*/ 22296 h 126913"/>
                  <a:gd name="connsiteX9" fmla="*/ 25154 w 124054"/>
                  <a:gd name="connsiteY9" fmla="*/ 63457 h 126913"/>
                  <a:gd name="connsiteX10" fmla="*/ 64028 w 124054"/>
                  <a:gd name="connsiteY10" fmla="*/ 104618 h 126913"/>
                  <a:gd name="connsiteX11" fmla="*/ 64028 w 124054"/>
                  <a:gd name="connsiteY11" fmla="*/ 104618 h 12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054" h="126913">
                    <a:moveTo>
                      <a:pt x="64028" y="104618"/>
                    </a:moveTo>
                    <a:cubicBezTo>
                      <a:pt x="80607" y="104618"/>
                      <a:pt x="92612" y="96042"/>
                      <a:pt x="97186" y="81179"/>
                    </a:cubicBezTo>
                    <a:lnTo>
                      <a:pt x="124055" y="81179"/>
                    </a:lnTo>
                    <a:cubicBezTo>
                      <a:pt x="116623" y="110334"/>
                      <a:pt x="91469" y="126913"/>
                      <a:pt x="64028" y="126913"/>
                    </a:cubicBezTo>
                    <a:cubicBezTo>
                      <a:pt x="28012" y="126913"/>
                      <a:pt x="0" y="100616"/>
                      <a:pt x="0" y="63457"/>
                    </a:cubicBezTo>
                    <a:cubicBezTo>
                      <a:pt x="0" y="26297"/>
                      <a:pt x="28012" y="0"/>
                      <a:pt x="64028" y="0"/>
                    </a:cubicBezTo>
                    <a:cubicBezTo>
                      <a:pt x="92041" y="0"/>
                      <a:pt x="117195" y="16579"/>
                      <a:pt x="124055" y="45734"/>
                    </a:cubicBezTo>
                    <a:lnTo>
                      <a:pt x="97186" y="45734"/>
                    </a:lnTo>
                    <a:cubicBezTo>
                      <a:pt x="92612" y="30871"/>
                      <a:pt x="80035" y="22296"/>
                      <a:pt x="64028" y="22296"/>
                    </a:cubicBezTo>
                    <a:cubicBezTo>
                      <a:pt x="40589" y="22296"/>
                      <a:pt x="25154" y="40018"/>
                      <a:pt x="25154" y="63457"/>
                    </a:cubicBezTo>
                    <a:cubicBezTo>
                      <a:pt x="25154" y="86896"/>
                      <a:pt x="41161" y="104618"/>
                      <a:pt x="64028" y="104618"/>
                    </a:cubicBezTo>
                    <a:lnTo>
                      <a:pt x="64028" y="104618"/>
                    </a:lnTo>
                    <a:close/>
                  </a:path>
                </a:pathLst>
              </a:custGeom>
              <a:solidFill>
                <a:srgbClr val="231F20"/>
              </a:solidFill>
              <a:ln w="5707" cap="flat">
                <a:noFill/>
                <a:prstDash val="solid"/>
                <a:miter/>
              </a:ln>
            </p:spPr>
            <p:txBody>
              <a:bodyPr rtlCol="0" anchor="ctr"/>
              <a:lstStyle/>
              <a:p>
                <a:endParaRPr lang="en-US"/>
              </a:p>
            </p:txBody>
          </p:sp>
          <p:sp>
            <p:nvSpPr>
              <p:cNvPr id="53" name="Freeform 80">
                <a:extLst>
                  <a:ext uri="{FF2B5EF4-FFF2-40B4-BE49-F238E27FC236}">
                    <a16:creationId xmlns:a16="http://schemas.microsoft.com/office/drawing/2014/main" id="{2DCEEABE-81D2-E493-4E5D-25A22A379160}"/>
                  </a:ext>
                </a:extLst>
              </p:cNvPr>
              <p:cNvSpPr/>
              <p:nvPr/>
            </p:nvSpPr>
            <p:spPr>
              <a:xfrm>
                <a:off x="1856077" y="6419516"/>
                <a:ext cx="22867" cy="122911"/>
              </a:xfrm>
              <a:custGeom>
                <a:avLst/>
                <a:gdLst>
                  <a:gd name="connsiteX0" fmla="*/ 22867 w 22867"/>
                  <a:gd name="connsiteY0" fmla="*/ 122911 h 122911"/>
                  <a:gd name="connsiteX1" fmla="*/ 0 w 22867"/>
                  <a:gd name="connsiteY1" fmla="*/ 122911 h 122911"/>
                  <a:gd name="connsiteX2" fmla="*/ 0 w 22867"/>
                  <a:gd name="connsiteY2" fmla="*/ 0 h 122911"/>
                  <a:gd name="connsiteX3" fmla="*/ 22867 w 22867"/>
                  <a:gd name="connsiteY3" fmla="*/ 0 h 122911"/>
                  <a:gd name="connsiteX4" fmla="*/ 22867 w 22867"/>
                  <a:gd name="connsiteY4" fmla="*/ 122911 h 12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7" h="122911">
                    <a:moveTo>
                      <a:pt x="22867" y="122911"/>
                    </a:moveTo>
                    <a:lnTo>
                      <a:pt x="0" y="122911"/>
                    </a:lnTo>
                    <a:lnTo>
                      <a:pt x="0" y="0"/>
                    </a:lnTo>
                    <a:lnTo>
                      <a:pt x="22867" y="0"/>
                    </a:lnTo>
                    <a:lnTo>
                      <a:pt x="22867" y="122911"/>
                    </a:lnTo>
                    <a:close/>
                  </a:path>
                </a:pathLst>
              </a:custGeom>
              <a:solidFill>
                <a:srgbClr val="231F20"/>
              </a:solidFill>
              <a:ln w="5707" cap="flat">
                <a:noFill/>
                <a:prstDash val="solid"/>
                <a:miter/>
              </a:ln>
            </p:spPr>
            <p:txBody>
              <a:bodyPr rtlCol="0" anchor="ctr"/>
              <a:lstStyle/>
              <a:p>
                <a:endParaRPr lang="en-US"/>
              </a:p>
            </p:txBody>
          </p:sp>
          <p:sp>
            <p:nvSpPr>
              <p:cNvPr id="54" name="Freeform 81">
                <a:extLst>
                  <a:ext uri="{FF2B5EF4-FFF2-40B4-BE49-F238E27FC236}">
                    <a16:creationId xmlns:a16="http://schemas.microsoft.com/office/drawing/2014/main" id="{73D4A951-A8B9-487E-88E7-93CF4A3DABCA}"/>
                  </a:ext>
                </a:extLst>
              </p:cNvPr>
              <p:cNvSpPr/>
              <p:nvPr/>
            </p:nvSpPr>
            <p:spPr>
              <a:xfrm>
                <a:off x="1892665"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2 w 73175"/>
                  <a:gd name="connsiteY19" fmla="*/ 49736 h 84608"/>
                  <a:gd name="connsiteX20" fmla="*/ 23439 w 73175"/>
                  <a:gd name="connsiteY20" fmla="*/ 58312 h 84608"/>
                  <a:gd name="connsiteX21" fmla="*/ 34872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5" y="23439"/>
                      <a:pt x="13149" y="26869"/>
                    </a:cubicBezTo>
                    <a:lnTo>
                      <a:pt x="4002" y="9719"/>
                    </a:lnTo>
                    <a:cubicBezTo>
                      <a:pt x="4002" y="9719"/>
                      <a:pt x="18865"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4" y="34873"/>
                      <a:pt x="50880" y="33158"/>
                      <a:pt x="50880" y="30299"/>
                    </a:cubicBezTo>
                    <a:lnTo>
                      <a:pt x="50308" y="29156"/>
                    </a:lnTo>
                    <a:lnTo>
                      <a:pt x="50308" y="29156"/>
                    </a:lnTo>
                    <a:close/>
                    <a:moveTo>
                      <a:pt x="50308" y="53738"/>
                    </a:moveTo>
                    <a:lnTo>
                      <a:pt x="50308" y="48021"/>
                    </a:lnTo>
                    <a:cubicBezTo>
                      <a:pt x="49164" y="49165"/>
                      <a:pt x="46306" y="49736"/>
                      <a:pt x="43448" y="49736"/>
                    </a:cubicBezTo>
                    <a:lnTo>
                      <a:pt x="34872" y="49736"/>
                    </a:lnTo>
                    <a:cubicBezTo>
                      <a:pt x="27441" y="49736"/>
                      <a:pt x="23439" y="53166"/>
                      <a:pt x="23439" y="58312"/>
                    </a:cubicBezTo>
                    <a:cubicBezTo>
                      <a:pt x="23439" y="63457"/>
                      <a:pt x="28012" y="68030"/>
                      <a:pt x="34872"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5" name="Freeform 82">
                <a:extLst>
                  <a:ext uri="{FF2B5EF4-FFF2-40B4-BE49-F238E27FC236}">
                    <a16:creationId xmlns:a16="http://schemas.microsoft.com/office/drawing/2014/main" id="{4153DEFC-D898-E4CF-7747-642634C72B15}"/>
                  </a:ext>
                </a:extLst>
              </p:cNvPr>
              <p:cNvSpPr/>
              <p:nvPr/>
            </p:nvSpPr>
            <p:spPr>
              <a:xfrm>
                <a:off x="1984705" y="6460677"/>
                <a:ext cx="49164" cy="81750"/>
              </a:xfrm>
              <a:custGeom>
                <a:avLst/>
                <a:gdLst>
                  <a:gd name="connsiteX0" fmla="*/ 49165 w 49164"/>
                  <a:gd name="connsiteY0" fmla="*/ 24011 h 81750"/>
                  <a:gd name="connsiteX1" fmla="*/ 39446 w 49164"/>
                  <a:gd name="connsiteY1" fmla="*/ 24011 h 81750"/>
                  <a:gd name="connsiteX2" fmla="*/ 22867 w 49164"/>
                  <a:gd name="connsiteY2" fmla="*/ 43448 h 81750"/>
                  <a:gd name="connsiteX3" fmla="*/ 22867 w 49164"/>
                  <a:gd name="connsiteY3" fmla="*/ 81750 h 81750"/>
                  <a:gd name="connsiteX4" fmla="*/ 0 w 49164"/>
                  <a:gd name="connsiteY4" fmla="*/ 81750 h 81750"/>
                  <a:gd name="connsiteX5" fmla="*/ 0 w 49164"/>
                  <a:gd name="connsiteY5" fmla="*/ 1143 h 81750"/>
                  <a:gd name="connsiteX6" fmla="*/ 22296 w 49164"/>
                  <a:gd name="connsiteY6" fmla="*/ 1143 h 81750"/>
                  <a:gd name="connsiteX7" fmla="*/ 22296 w 49164"/>
                  <a:gd name="connsiteY7" fmla="*/ 13720 h 81750"/>
                  <a:gd name="connsiteX8" fmla="*/ 42876 w 49164"/>
                  <a:gd name="connsiteY8" fmla="*/ 0 h 81750"/>
                  <a:gd name="connsiteX9" fmla="*/ 49165 w 49164"/>
                  <a:gd name="connsiteY9" fmla="*/ 572 h 81750"/>
                  <a:gd name="connsiteX10" fmla="*/ 49165 w 49164"/>
                  <a:gd name="connsiteY10" fmla="*/ 24011 h 81750"/>
                  <a:gd name="connsiteX11" fmla="*/ 49165 w 49164"/>
                  <a:gd name="connsiteY11" fmla="*/ 2401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164" h="81750">
                    <a:moveTo>
                      <a:pt x="49165" y="24011"/>
                    </a:moveTo>
                    <a:lnTo>
                      <a:pt x="39446" y="24011"/>
                    </a:lnTo>
                    <a:cubicBezTo>
                      <a:pt x="28013" y="24011"/>
                      <a:pt x="22867" y="29156"/>
                      <a:pt x="22867" y="43448"/>
                    </a:cubicBezTo>
                    <a:lnTo>
                      <a:pt x="22867" y="81750"/>
                    </a:lnTo>
                    <a:lnTo>
                      <a:pt x="0" y="81750"/>
                    </a:lnTo>
                    <a:lnTo>
                      <a:pt x="0" y="1143"/>
                    </a:lnTo>
                    <a:lnTo>
                      <a:pt x="22296" y="1143"/>
                    </a:lnTo>
                    <a:lnTo>
                      <a:pt x="22296" y="13720"/>
                    </a:lnTo>
                    <a:cubicBezTo>
                      <a:pt x="25154" y="5145"/>
                      <a:pt x="33158" y="0"/>
                      <a:pt x="42876" y="0"/>
                    </a:cubicBezTo>
                    <a:cubicBezTo>
                      <a:pt x="45163" y="0"/>
                      <a:pt x="46878" y="0"/>
                      <a:pt x="49165" y="572"/>
                    </a:cubicBezTo>
                    <a:lnTo>
                      <a:pt x="49165" y="24011"/>
                    </a:lnTo>
                    <a:lnTo>
                      <a:pt x="49165" y="24011"/>
                    </a:lnTo>
                    <a:close/>
                  </a:path>
                </a:pathLst>
              </a:custGeom>
              <a:solidFill>
                <a:srgbClr val="231F20"/>
              </a:solidFill>
              <a:ln w="5707" cap="flat">
                <a:noFill/>
                <a:prstDash val="solid"/>
                <a:miter/>
              </a:ln>
            </p:spPr>
            <p:txBody>
              <a:bodyPr rtlCol="0" anchor="ctr"/>
              <a:lstStyle/>
              <a:p>
                <a:endParaRPr lang="en-US"/>
              </a:p>
            </p:txBody>
          </p:sp>
          <p:sp>
            <p:nvSpPr>
              <p:cNvPr id="56" name="Freeform 83">
                <a:extLst>
                  <a:ext uri="{FF2B5EF4-FFF2-40B4-BE49-F238E27FC236}">
                    <a16:creationId xmlns:a16="http://schemas.microsoft.com/office/drawing/2014/main" id="{A69A62C6-7ED7-CAE8-26CA-E8679C2DE8E7}"/>
                  </a:ext>
                </a:extLst>
              </p:cNvPr>
              <p:cNvSpPr/>
              <p:nvPr/>
            </p:nvSpPr>
            <p:spPr>
              <a:xfrm>
                <a:off x="2040158" y="6419516"/>
                <a:ext cx="36587" cy="122911"/>
              </a:xfrm>
              <a:custGeom>
                <a:avLst/>
                <a:gdLst>
                  <a:gd name="connsiteX0" fmla="*/ 34301 w 36587"/>
                  <a:gd name="connsiteY0" fmla="*/ 122911 h 122911"/>
                  <a:gd name="connsiteX1" fmla="*/ 11434 w 36587"/>
                  <a:gd name="connsiteY1" fmla="*/ 122911 h 122911"/>
                  <a:gd name="connsiteX2" fmla="*/ 11434 w 36587"/>
                  <a:gd name="connsiteY2" fmla="*/ 61742 h 122911"/>
                  <a:gd name="connsiteX3" fmla="*/ 0 w 36587"/>
                  <a:gd name="connsiteY3" fmla="*/ 61742 h 122911"/>
                  <a:gd name="connsiteX4" fmla="*/ 0 w 36587"/>
                  <a:gd name="connsiteY4" fmla="*/ 42304 h 122911"/>
                  <a:gd name="connsiteX5" fmla="*/ 34301 w 36587"/>
                  <a:gd name="connsiteY5" fmla="*/ 42304 h 122911"/>
                  <a:gd name="connsiteX6" fmla="*/ 34301 w 36587"/>
                  <a:gd name="connsiteY6" fmla="*/ 122911 h 122911"/>
                  <a:gd name="connsiteX7" fmla="*/ 34301 w 36587"/>
                  <a:gd name="connsiteY7" fmla="*/ 122911 h 122911"/>
                  <a:gd name="connsiteX8" fmla="*/ 21724 w 36587"/>
                  <a:gd name="connsiteY8" fmla="*/ 0 h 122911"/>
                  <a:gd name="connsiteX9" fmla="*/ 36588 w 36587"/>
                  <a:gd name="connsiteY9" fmla="*/ 14864 h 122911"/>
                  <a:gd name="connsiteX10" fmla="*/ 21724 w 36587"/>
                  <a:gd name="connsiteY10" fmla="*/ 29727 h 122911"/>
                  <a:gd name="connsiteX11" fmla="*/ 7432 w 36587"/>
                  <a:gd name="connsiteY11" fmla="*/ 14864 h 122911"/>
                  <a:gd name="connsiteX12" fmla="*/ 21724 w 36587"/>
                  <a:gd name="connsiteY12" fmla="*/ 0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7" h="122911">
                    <a:moveTo>
                      <a:pt x="34301" y="122911"/>
                    </a:moveTo>
                    <a:lnTo>
                      <a:pt x="11434" y="122911"/>
                    </a:lnTo>
                    <a:lnTo>
                      <a:pt x="11434" y="61742"/>
                    </a:lnTo>
                    <a:lnTo>
                      <a:pt x="0" y="61742"/>
                    </a:lnTo>
                    <a:lnTo>
                      <a:pt x="0" y="42304"/>
                    </a:lnTo>
                    <a:lnTo>
                      <a:pt x="34301" y="42304"/>
                    </a:lnTo>
                    <a:lnTo>
                      <a:pt x="34301" y="122911"/>
                    </a:lnTo>
                    <a:lnTo>
                      <a:pt x="34301" y="122911"/>
                    </a:lnTo>
                    <a:close/>
                    <a:moveTo>
                      <a:pt x="21724" y="0"/>
                    </a:moveTo>
                    <a:cubicBezTo>
                      <a:pt x="29727" y="0"/>
                      <a:pt x="36588" y="6860"/>
                      <a:pt x="36588" y="14864"/>
                    </a:cubicBezTo>
                    <a:cubicBezTo>
                      <a:pt x="36588" y="22867"/>
                      <a:pt x="30299" y="29727"/>
                      <a:pt x="21724" y="29727"/>
                    </a:cubicBezTo>
                    <a:cubicBezTo>
                      <a:pt x="13149" y="29727"/>
                      <a:pt x="7432" y="23439"/>
                      <a:pt x="7432" y="14864"/>
                    </a:cubicBezTo>
                    <a:cubicBezTo>
                      <a:pt x="7432" y="6288"/>
                      <a:pt x="13720" y="0"/>
                      <a:pt x="21724" y="0"/>
                    </a:cubicBezTo>
                    <a:close/>
                  </a:path>
                </a:pathLst>
              </a:custGeom>
              <a:solidFill>
                <a:srgbClr val="231F20"/>
              </a:solidFill>
              <a:ln w="5707" cap="flat">
                <a:noFill/>
                <a:prstDash val="solid"/>
                <a:miter/>
              </a:ln>
            </p:spPr>
            <p:txBody>
              <a:bodyPr rtlCol="0" anchor="ctr"/>
              <a:lstStyle/>
              <a:p>
                <a:endParaRPr lang="en-US"/>
              </a:p>
            </p:txBody>
          </p:sp>
          <p:sp>
            <p:nvSpPr>
              <p:cNvPr id="57" name="Freeform 84">
                <a:extLst>
                  <a:ext uri="{FF2B5EF4-FFF2-40B4-BE49-F238E27FC236}">
                    <a16:creationId xmlns:a16="http://schemas.microsoft.com/office/drawing/2014/main" id="{A0606956-827D-8398-FCAF-27F41BB5CE5A}"/>
                  </a:ext>
                </a:extLst>
              </p:cNvPr>
              <p:cNvSpPr/>
              <p:nvPr/>
            </p:nvSpPr>
            <p:spPr>
              <a:xfrm>
                <a:off x="2086465" y="6461821"/>
                <a:ext cx="84036" cy="80607"/>
              </a:xfrm>
              <a:custGeom>
                <a:avLst/>
                <a:gdLst>
                  <a:gd name="connsiteX0" fmla="*/ 41733 w 84036"/>
                  <a:gd name="connsiteY0" fmla="*/ 56025 h 80607"/>
                  <a:gd name="connsiteX1" fmla="*/ 60027 w 84036"/>
                  <a:gd name="connsiteY1" fmla="*/ 0 h 80607"/>
                  <a:gd name="connsiteX2" fmla="*/ 84037 w 84036"/>
                  <a:gd name="connsiteY2" fmla="*/ 0 h 80607"/>
                  <a:gd name="connsiteX3" fmla="*/ 55453 w 84036"/>
                  <a:gd name="connsiteY3" fmla="*/ 80607 h 80607"/>
                  <a:gd name="connsiteX4" fmla="*/ 27441 w 84036"/>
                  <a:gd name="connsiteY4" fmla="*/ 80607 h 80607"/>
                  <a:gd name="connsiteX5" fmla="*/ 0 w 84036"/>
                  <a:gd name="connsiteY5" fmla="*/ 0 h 80607"/>
                  <a:gd name="connsiteX6" fmla="*/ 24582 w 84036"/>
                  <a:gd name="connsiteY6" fmla="*/ 0 h 80607"/>
                  <a:gd name="connsiteX7" fmla="*/ 41733 w 84036"/>
                  <a:gd name="connsiteY7" fmla="*/ 56025 h 80607"/>
                  <a:gd name="connsiteX8" fmla="*/ 41733 w 84036"/>
                  <a:gd name="connsiteY8" fmla="*/ 56025 h 8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36" h="80607">
                    <a:moveTo>
                      <a:pt x="41733" y="56025"/>
                    </a:moveTo>
                    <a:lnTo>
                      <a:pt x="60027" y="0"/>
                    </a:lnTo>
                    <a:lnTo>
                      <a:pt x="84037" y="0"/>
                    </a:lnTo>
                    <a:lnTo>
                      <a:pt x="55453" y="80607"/>
                    </a:lnTo>
                    <a:lnTo>
                      <a:pt x="27441" y="80607"/>
                    </a:lnTo>
                    <a:lnTo>
                      <a:pt x="0" y="0"/>
                    </a:lnTo>
                    <a:lnTo>
                      <a:pt x="24582" y="0"/>
                    </a:lnTo>
                    <a:lnTo>
                      <a:pt x="41733" y="56025"/>
                    </a:lnTo>
                    <a:lnTo>
                      <a:pt x="41733" y="56025"/>
                    </a:lnTo>
                    <a:close/>
                  </a:path>
                </a:pathLst>
              </a:custGeom>
              <a:solidFill>
                <a:srgbClr val="231F20"/>
              </a:solidFill>
              <a:ln w="5707" cap="flat">
                <a:noFill/>
                <a:prstDash val="solid"/>
                <a:miter/>
              </a:ln>
            </p:spPr>
            <p:txBody>
              <a:bodyPr rtlCol="0" anchor="ctr"/>
              <a:lstStyle/>
              <a:p>
                <a:endParaRPr lang="en-US"/>
              </a:p>
            </p:txBody>
          </p:sp>
          <p:sp>
            <p:nvSpPr>
              <p:cNvPr id="58" name="Freeform 85">
                <a:extLst>
                  <a:ext uri="{FF2B5EF4-FFF2-40B4-BE49-F238E27FC236}">
                    <a16:creationId xmlns:a16="http://schemas.microsoft.com/office/drawing/2014/main" id="{1D5310A9-829C-073E-FEFB-46771C225880}"/>
                  </a:ext>
                </a:extLst>
              </p:cNvPr>
              <p:cNvSpPr/>
              <p:nvPr/>
            </p:nvSpPr>
            <p:spPr>
              <a:xfrm>
                <a:off x="2173932"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3 w 73175"/>
                  <a:gd name="connsiteY19" fmla="*/ 49736 h 84608"/>
                  <a:gd name="connsiteX20" fmla="*/ 23439 w 73175"/>
                  <a:gd name="connsiteY20" fmla="*/ 58312 h 84608"/>
                  <a:gd name="connsiteX21" fmla="*/ 34873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6" y="23439"/>
                      <a:pt x="13149" y="26869"/>
                    </a:cubicBezTo>
                    <a:lnTo>
                      <a:pt x="4002" y="9719"/>
                    </a:lnTo>
                    <a:cubicBezTo>
                      <a:pt x="4002" y="9719"/>
                      <a:pt x="18866"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5" y="34873"/>
                      <a:pt x="50880" y="33158"/>
                      <a:pt x="50880" y="30299"/>
                    </a:cubicBezTo>
                    <a:lnTo>
                      <a:pt x="50308" y="29156"/>
                    </a:lnTo>
                    <a:lnTo>
                      <a:pt x="50308" y="29156"/>
                    </a:lnTo>
                    <a:close/>
                    <a:moveTo>
                      <a:pt x="50308" y="53738"/>
                    </a:moveTo>
                    <a:lnTo>
                      <a:pt x="50308" y="48021"/>
                    </a:lnTo>
                    <a:cubicBezTo>
                      <a:pt x="49165" y="49165"/>
                      <a:pt x="46306" y="49736"/>
                      <a:pt x="43448" y="49736"/>
                    </a:cubicBezTo>
                    <a:lnTo>
                      <a:pt x="34873" y="49736"/>
                    </a:lnTo>
                    <a:cubicBezTo>
                      <a:pt x="27441" y="49736"/>
                      <a:pt x="23439" y="53166"/>
                      <a:pt x="23439" y="58312"/>
                    </a:cubicBezTo>
                    <a:cubicBezTo>
                      <a:pt x="23439" y="63457"/>
                      <a:pt x="28012" y="68030"/>
                      <a:pt x="34873"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9" name="Freeform 86">
                <a:extLst>
                  <a:ext uri="{FF2B5EF4-FFF2-40B4-BE49-F238E27FC236}">
                    <a16:creationId xmlns:a16="http://schemas.microsoft.com/office/drawing/2014/main" id="{D353255F-D437-B169-0D8B-D6EC715511BB}"/>
                  </a:ext>
                </a:extLst>
              </p:cNvPr>
              <p:cNvSpPr/>
              <p:nvPr/>
            </p:nvSpPr>
            <p:spPr>
              <a:xfrm>
                <a:off x="2259112" y="6431521"/>
                <a:ext cx="53166" cy="112049"/>
              </a:xfrm>
              <a:custGeom>
                <a:avLst/>
                <a:gdLst>
                  <a:gd name="connsiteX0" fmla="*/ 35444 w 53166"/>
                  <a:gd name="connsiteY0" fmla="*/ 0 h 112049"/>
                  <a:gd name="connsiteX1" fmla="*/ 35444 w 53166"/>
                  <a:gd name="connsiteY1" fmla="*/ 30299 h 112049"/>
                  <a:gd name="connsiteX2" fmla="*/ 52595 w 53166"/>
                  <a:gd name="connsiteY2" fmla="*/ 30299 h 112049"/>
                  <a:gd name="connsiteX3" fmla="*/ 52595 w 53166"/>
                  <a:gd name="connsiteY3" fmla="*/ 49736 h 112049"/>
                  <a:gd name="connsiteX4" fmla="*/ 35444 w 53166"/>
                  <a:gd name="connsiteY4" fmla="*/ 49736 h 112049"/>
                  <a:gd name="connsiteX5" fmla="*/ 35444 w 53166"/>
                  <a:gd name="connsiteY5" fmla="*/ 86324 h 112049"/>
                  <a:gd name="connsiteX6" fmla="*/ 42876 w 53166"/>
                  <a:gd name="connsiteY6" fmla="*/ 92041 h 112049"/>
                  <a:gd name="connsiteX7" fmla="*/ 53166 w 53166"/>
                  <a:gd name="connsiteY7" fmla="*/ 91469 h 112049"/>
                  <a:gd name="connsiteX8" fmla="*/ 53166 w 53166"/>
                  <a:gd name="connsiteY8" fmla="*/ 110906 h 112049"/>
                  <a:gd name="connsiteX9" fmla="*/ 35444 w 53166"/>
                  <a:gd name="connsiteY9" fmla="*/ 112050 h 112049"/>
                  <a:gd name="connsiteX10" fmla="*/ 12577 w 53166"/>
                  <a:gd name="connsiteY10" fmla="*/ 93756 h 112049"/>
                  <a:gd name="connsiteX11" fmla="*/ 12577 w 53166"/>
                  <a:gd name="connsiteY11" fmla="*/ 49736 h 112049"/>
                  <a:gd name="connsiteX12" fmla="*/ 0 w 53166"/>
                  <a:gd name="connsiteY12" fmla="*/ 49736 h 112049"/>
                  <a:gd name="connsiteX13" fmla="*/ 0 w 53166"/>
                  <a:gd name="connsiteY13" fmla="*/ 30299 h 112049"/>
                  <a:gd name="connsiteX14" fmla="*/ 12577 w 53166"/>
                  <a:gd name="connsiteY14" fmla="*/ 30299 h 112049"/>
                  <a:gd name="connsiteX15" fmla="*/ 12577 w 53166"/>
                  <a:gd name="connsiteY15" fmla="*/ 0 h 112049"/>
                  <a:gd name="connsiteX16" fmla="*/ 35444 w 53166"/>
                  <a:gd name="connsiteY16" fmla="*/ 0 h 112049"/>
                  <a:gd name="connsiteX17" fmla="*/ 35444 w 53166"/>
                  <a:gd name="connsiteY17" fmla="*/ 0 h 11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166" h="112049">
                    <a:moveTo>
                      <a:pt x="35444" y="0"/>
                    </a:moveTo>
                    <a:lnTo>
                      <a:pt x="35444" y="30299"/>
                    </a:lnTo>
                    <a:lnTo>
                      <a:pt x="52595" y="30299"/>
                    </a:lnTo>
                    <a:lnTo>
                      <a:pt x="52595" y="49736"/>
                    </a:lnTo>
                    <a:lnTo>
                      <a:pt x="35444" y="49736"/>
                    </a:lnTo>
                    <a:lnTo>
                      <a:pt x="35444" y="86324"/>
                    </a:lnTo>
                    <a:cubicBezTo>
                      <a:pt x="35444" y="91469"/>
                      <a:pt x="39446" y="92041"/>
                      <a:pt x="42876" y="92041"/>
                    </a:cubicBezTo>
                    <a:cubicBezTo>
                      <a:pt x="48593" y="92041"/>
                      <a:pt x="53166" y="91469"/>
                      <a:pt x="53166" y="91469"/>
                    </a:cubicBezTo>
                    <a:lnTo>
                      <a:pt x="53166" y="110906"/>
                    </a:lnTo>
                    <a:cubicBezTo>
                      <a:pt x="53166" y="110906"/>
                      <a:pt x="42305" y="112050"/>
                      <a:pt x="35444" y="112050"/>
                    </a:cubicBezTo>
                    <a:cubicBezTo>
                      <a:pt x="24011" y="112050"/>
                      <a:pt x="12577" y="110334"/>
                      <a:pt x="12577" y="93756"/>
                    </a:cubicBezTo>
                    <a:lnTo>
                      <a:pt x="12577" y="49736"/>
                    </a:lnTo>
                    <a:lnTo>
                      <a:pt x="0" y="49736"/>
                    </a:lnTo>
                    <a:lnTo>
                      <a:pt x="0" y="30299"/>
                    </a:lnTo>
                    <a:lnTo>
                      <a:pt x="12577" y="30299"/>
                    </a:lnTo>
                    <a:lnTo>
                      <a:pt x="12577" y="0"/>
                    </a:lnTo>
                    <a:lnTo>
                      <a:pt x="35444" y="0"/>
                    </a:lnTo>
                    <a:lnTo>
                      <a:pt x="35444" y="0"/>
                    </a:lnTo>
                    <a:close/>
                  </a:path>
                </a:pathLst>
              </a:custGeom>
              <a:solidFill>
                <a:srgbClr val="231F20"/>
              </a:solidFill>
              <a:ln w="5707" cap="flat">
                <a:noFill/>
                <a:prstDash val="solid"/>
                <a:miter/>
              </a:ln>
            </p:spPr>
            <p:txBody>
              <a:bodyPr rtlCol="0" anchor="ctr"/>
              <a:lstStyle/>
              <a:p>
                <a:endParaRPr lang="en-US"/>
              </a:p>
            </p:txBody>
          </p:sp>
          <p:sp>
            <p:nvSpPr>
              <p:cNvPr id="60" name="Freeform 87">
                <a:extLst>
                  <a:ext uri="{FF2B5EF4-FFF2-40B4-BE49-F238E27FC236}">
                    <a16:creationId xmlns:a16="http://schemas.microsoft.com/office/drawing/2014/main" id="{90F2D5BB-A9F7-E212-95E5-BB64E462721B}"/>
                  </a:ext>
                </a:extLst>
              </p:cNvPr>
              <p:cNvSpPr/>
              <p:nvPr/>
            </p:nvSpPr>
            <p:spPr>
              <a:xfrm>
                <a:off x="2321997" y="6459534"/>
                <a:ext cx="84608" cy="84608"/>
              </a:xfrm>
              <a:custGeom>
                <a:avLst/>
                <a:gdLst>
                  <a:gd name="connsiteX0" fmla="*/ 84609 w 84608"/>
                  <a:gd name="connsiteY0" fmla="*/ 49165 h 84608"/>
                  <a:gd name="connsiteX1" fmla="*/ 24582 w 84608"/>
                  <a:gd name="connsiteY1" fmla="*/ 49165 h 84608"/>
                  <a:gd name="connsiteX2" fmla="*/ 42876 w 84608"/>
                  <a:gd name="connsiteY2" fmla="*/ 65172 h 84608"/>
                  <a:gd name="connsiteX3" fmla="*/ 58883 w 84608"/>
                  <a:gd name="connsiteY3" fmla="*/ 57168 h 84608"/>
                  <a:gd name="connsiteX4" fmla="*/ 82322 w 84608"/>
                  <a:gd name="connsiteY4" fmla="*/ 59455 h 84608"/>
                  <a:gd name="connsiteX5" fmla="*/ 42305 w 84608"/>
                  <a:gd name="connsiteY5" fmla="*/ 84609 h 84608"/>
                  <a:gd name="connsiteX6" fmla="*/ 0 w 84608"/>
                  <a:gd name="connsiteY6" fmla="*/ 42304 h 84608"/>
                  <a:gd name="connsiteX7" fmla="*/ 41733 w 84608"/>
                  <a:gd name="connsiteY7" fmla="*/ 0 h 84608"/>
                  <a:gd name="connsiteX8" fmla="*/ 84037 w 84608"/>
                  <a:gd name="connsiteY8" fmla="*/ 48021 h 84608"/>
                  <a:gd name="connsiteX9" fmla="*/ 84609 w 84608"/>
                  <a:gd name="connsiteY9" fmla="*/ 49165 h 84608"/>
                  <a:gd name="connsiteX10" fmla="*/ 84609 w 84608"/>
                  <a:gd name="connsiteY10" fmla="*/ 49165 h 84608"/>
                  <a:gd name="connsiteX11" fmla="*/ 24582 w 84608"/>
                  <a:gd name="connsiteY11" fmla="*/ 34301 h 84608"/>
                  <a:gd name="connsiteX12" fmla="*/ 60598 w 84608"/>
                  <a:gd name="connsiteY12" fmla="*/ 34301 h 84608"/>
                  <a:gd name="connsiteX13" fmla="*/ 42876 w 84608"/>
                  <a:gd name="connsiteY13" fmla="*/ 19437 h 84608"/>
                  <a:gd name="connsiteX14" fmla="*/ 24582 w 84608"/>
                  <a:gd name="connsiteY14" fmla="*/ 34301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608" h="84608">
                    <a:moveTo>
                      <a:pt x="84609" y="49165"/>
                    </a:moveTo>
                    <a:lnTo>
                      <a:pt x="24582" y="49165"/>
                    </a:lnTo>
                    <a:cubicBezTo>
                      <a:pt x="25726" y="58311"/>
                      <a:pt x="32586" y="65172"/>
                      <a:pt x="42876" y="65172"/>
                    </a:cubicBezTo>
                    <a:cubicBezTo>
                      <a:pt x="49736" y="65172"/>
                      <a:pt x="56025" y="62313"/>
                      <a:pt x="58883" y="57168"/>
                    </a:cubicBezTo>
                    <a:lnTo>
                      <a:pt x="82322" y="59455"/>
                    </a:lnTo>
                    <a:cubicBezTo>
                      <a:pt x="74890" y="76605"/>
                      <a:pt x="60027" y="84609"/>
                      <a:pt x="42305" y="84609"/>
                    </a:cubicBezTo>
                    <a:cubicBezTo>
                      <a:pt x="18294" y="84609"/>
                      <a:pt x="0" y="66887"/>
                      <a:pt x="0" y="42304"/>
                    </a:cubicBezTo>
                    <a:cubicBezTo>
                      <a:pt x="0" y="17722"/>
                      <a:pt x="17722" y="0"/>
                      <a:pt x="41733" y="0"/>
                    </a:cubicBezTo>
                    <a:cubicBezTo>
                      <a:pt x="64028" y="0"/>
                      <a:pt x="84037" y="14292"/>
                      <a:pt x="84037" y="48021"/>
                    </a:cubicBezTo>
                    <a:lnTo>
                      <a:pt x="84609" y="49165"/>
                    </a:lnTo>
                    <a:lnTo>
                      <a:pt x="84609" y="49165"/>
                    </a:lnTo>
                    <a:close/>
                    <a:moveTo>
                      <a:pt x="24582" y="34301"/>
                    </a:moveTo>
                    <a:lnTo>
                      <a:pt x="60598" y="34301"/>
                    </a:lnTo>
                    <a:cubicBezTo>
                      <a:pt x="59455" y="26297"/>
                      <a:pt x="52595" y="19437"/>
                      <a:pt x="42876" y="19437"/>
                    </a:cubicBezTo>
                    <a:cubicBezTo>
                      <a:pt x="33158" y="19437"/>
                      <a:pt x="26297" y="25726"/>
                      <a:pt x="24582" y="34301"/>
                    </a:cubicBezTo>
                    <a:close/>
                  </a:path>
                </a:pathLst>
              </a:custGeom>
              <a:solidFill>
                <a:srgbClr val="231F20"/>
              </a:solidFill>
              <a:ln w="5707" cap="flat">
                <a:noFill/>
                <a:prstDash val="solid"/>
                <a:miter/>
              </a:ln>
            </p:spPr>
            <p:txBody>
              <a:bodyPr rtlCol="0" anchor="ctr"/>
              <a:lstStyle/>
              <a:p>
                <a:endParaRPr lang="en-US"/>
              </a:p>
            </p:txBody>
          </p:sp>
        </p:grpSp>
        <p:grpSp>
          <p:nvGrpSpPr>
            <p:cNvPr id="7" name="Graphic 6">
              <a:extLst>
                <a:ext uri="{FF2B5EF4-FFF2-40B4-BE49-F238E27FC236}">
                  <a16:creationId xmlns:a16="http://schemas.microsoft.com/office/drawing/2014/main" id="{1F3B72FA-2A53-D288-0F2A-D84D51BB220C}"/>
                </a:ext>
              </a:extLst>
            </p:cNvPr>
            <p:cNvGrpSpPr/>
            <p:nvPr/>
          </p:nvGrpSpPr>
          <p:grpSpPr>
            <a:xfrm>
              <a:off x="554931" y="5926155"/>
              <a:ext cx="925551" cy="295613"/>
              <a:chOff x="554931" y="5926155"/>
              <a:chExt cx="925551" cy="295613"/>
            </a:xfrm>
            <a:solidFill>
              <a:srgbClr val="000000"/>
            </a:solidFill>
          </p:grpSpPr>
          <p:sp>
            <p:nvSpPr>
              <p:cNvPr id="36" name="Freeform 63">
                <a:extLst>
                  <a:ext uri="{FF2B5EF4-FFF2-40B4-BE49-F238E27FC236}">
                    <a16:creationId xmlns:a16="http://schemas.microsoft.com/office/drawing/2014/main" id="{3D07687E-F1A6-7D90-A5C2-0C7827F34D5C}"/>
                  </a:ext>
                </a:extLst>
              </p:cNvPr>
              <p:cNvSpPr/>
              <p:nvPr/>
            </p:nvSpPr>
            <p:spPr>
              <a:xfrm>
                <a:off x="1450184" y="6186260"/>
                <a:ext cx="30299" cy="32035"/>
              </a:xfrm>
              <a:custGeom>
                <a:avLst/>
                <a:gdLst>
                  <a:gd name="connsiteX0" fmla="*/ 0 w 30299"/>
                  <a:gd name="connsiteY0" fmla="*/ 16018 h 32035"/>
                  <a:gd name="connsiteX1" fmla="*/ 4573 w 30299"/>
                  <a:gd name="connsiteY1" fmla="*/ 4584 h 32035"/>
                  <a:gd name="connsiteX2" fmla="*/ 25154 w 30299"/>
                  <a:gd name="connsiteY2" fmla="*/ 4012 h 32035"/>
                  <a:gd name="connsiteX3" fmla="*/ 25154 w 30299"/>
                  <a:gd name="connsiteY3" fmla="*/ 4012 h 32035"/>
                  <a:gd name="connsiteX4" fmla="*/ 25726 w 30299"/>
                  <a:gd name="connsiteY4" fmla="*/ 4584 h 32035"/>
                  <a:gd name="connsiteX5" fmla="*/ 30299 w 30299"/>
                  <a:gd name="connsiteY5" fmla="*/ 16018 h 32035"/>
                  <a:gd name="connsiteX6" fmla="*/ 25726 w 30299"/>
                  <a:gd name="connsiteY6" fmla="*/ 27451 h 32035"/>
                  <a:gd name="connsiteX7" fmla="*/ 5145 w 30299"/>
                  <a:gd name="connsiteY7" fmla="*/ 28023 h 32035"/>
                  <a:gd name="connsiteX8" fmla="*/ 5145 w 30299"/>
                  <a:gd name="connsiteY8" fmla="*/ 28023 h 32035"/>
                  <a:gd name="connsiteX9" fmla="*/ 4573 w 30299"/>
                  <a:gd name="connsiteY9" fmla="*/ 27451 h 32035"/>
                  <a:gd name="connsiteX10" fmla="*/ 0 w 30299"/>
                  <a:gd name="connsiteY10" fmla="*/ 16018 h 32035"/>
                  <a:gd name="connsiteX11" fmla="*/ 2287 w 30299"/>
                  <a:gd name="connsiteY11" fmla="*/ 16018 h 32035"/>
                  <a:gd name="connsiteX12" fmla="*/ 5717 w 30299"/>
                  <a:gd name="connsiteY12" fmla="*/ 25736 h 32035"/>
                  <a:gd name="connsiteX13" fmla="*/ 22867 w 30299"/>
                  <a:gd name="connsiteY13" fmla="*/ 26308 h 32035"/>
                  <a:gd name="connsiteX14" fmla="*/ 23439 w 30299"/>
                  <a:gd name="connsiteY14" fmla="*/ 25736 h 32035"/>
                  <a:gd name="connsiteX15" fmla="*/ 23439 w 30299"/>
                  <a:gd name="connsiteY15" fmla="*/ 6871 h 32035"/>
                  <a:gd name="connsiteX16" fmla="*/ 6288 w 30299"/>
                  <a:gd name="connsiteY16" fmla="*/ 6299 h 32035"/>
                  <a:gd name="connsiteX17" fmla="*/ 6288 w 30299"/>
                  <a:gd name="connsiteY17" fmla="*/ 6299 h 32035"/>
                  <a:gd name="connsiteX18" fmla="*/ 5717 w 30299"/>
                  <a:gd name="connsiteY18" fmla="*/ 6871 h 32035"/>
                  <a:gd name="connsiteX19" fmla="*/ 2287 w 30299"/>
                  <a:gd name="connsiteY19" fmla="*/ 16018 h 32035"/>
                  <a:gd name="connsiteX20" fmla="*/ 2287 w 30299"/>
                  <a:gd name="connsiteY20" fmla="*/ 16018 h 32035"/>
                  <a:gd name="connsiteX21" fmla="*/ 2287 w 30299"/>
                  <a:gd name="connsiteY21" fmla="*/ 16018 h 32035"/>
                  <a:gd name="connsiteX22" fmla="*/ 12005 w 30299"/>
                  <a:gd name="connsiteY22" fmla="*/ 17733 h 32035"/>
                  <a:gd name="connsiteX23" fmla="*/ 12005 w 30299"/>
                  <a:gd name="connsiteY23" fmla="*/ 25165 h 32035"/>
                  <a:gd name="connsiteX24" fmla="*/ 8575 w 30299"/>
                  <a:gd name="connsiteY24" fmla="*/ 25165 h 32035"/>
                  <a:gd name="connsiteX25" fmla="*/ 8575 w 30299"/>
                  <a:gd name="connsiteY25" fmla="*/ 6871 h 32035"/>
                  <a:gd name="connsiteX26" fmla="*/ 14292 w 30299"/>
                  <a:gd name="connsiteY26" fmla="*/ 6871 h 32035"/>
                  <a:gd name="connsiteX27" fmla="*/ 19437 w 30299"/>
                  <a:gd name="connsiteY27" fmla="*/ 8014 h 32035"/>
                  <a:gd name="connsiteX28" fmla="*/ 21152 w 30299"/>
                  <a:gd name="connsiteY28" fmla="*/ 12016 h 32035"/>
                  <a:gd name="connsiteX29" fmla="*/ 20580 w 30299"/>
                  <a:gd name="connsiteY29" fmla="*/ 14303 h 32035"/>
                  <a:gd name="connsiteX30" fmla="*/ 18294 w 30299"/>
                  <a:gd name="connsiteY30" fmla="*/ 16018 h 32035"/>
                  <a:gd name="connsiteX31" fmla="*/ 20580 w 30299"/>
                  <a:gd name="connsiteY31" fmla="*/ 17733 h 32035"/>
                  <a:gd name="connsiteX32" fmla="*/ 21152 w 30299"/>
                  <a:gd name="connsiteY32" fmla="*/ 20591 h 32035"/>
                  <a:gd name="connsiteX33" fmla="*/ 21152 w 30299"/>
                  <a:gd name="connsiteY33" fmla="*/ 21735 h 32035"/>
                  <a:gd name="connsiteX34" fmla="*/ 21152 w 30299"/>
                  <a:gd name="connsiteY34" fmla="*/ 23450 h 32035"/>
                  <a:gd name="connsiteX35" fmla="*/ 21724 w 30299"/>
                  <a:gd name="connsiteY35" fmla="*/ 24593 h 32035"/>
                  <a:gd name="connsiteX36" fmla="*/ 21724 w 30299"/>
                  <a:gd name="connsiteY36" fmla="*/ 25165 h 32035"/>
                  <a:gd name="connsiteX37" fmla="*/ 18294 w 30299"/>
                  <a:gd name="connsiteY37" fmla="*/ 25165 h 32035"/>
                  <a:gd name="connsiteX38" fmla="*/ 18294 w 30299"/>
                  <a:gd name="connsiteY38" fmla="*/ 24021 h 32035"/>
                  <a:gd name="connsiteX39" fmla="*/ 18294 w 30299"/>
                  <a:gd name="connsiteY39" fmla="*/ 21163 h 32035"/>
                  <a:gd name="connsiteX40" fmla="*/ 17722 w 30299"/>
                  <a:gd name="connsiteY40" fmla="*/ 18876 h 32035"/>
                  <a:gd name="connsiteX41" fmla="*/ 15435 w 30299"/>
                  <a:gd name="connsiteY41" fmla="*/ 18304 h 32035"/>
                  <a:gd name="connsiteX42" fmla="*/ 12005 w 30299"/>
                  <a:gd name="connsiteY42" fmla="*/ 17733 h 32035"/>
                  <a:gd name="connsiteX43" fmla="*/ 12005 w 30299"/>
                  <a:gd name="connsiteY43" fmla="*/ 17733 h 32035"/>
                  <a:gd name="connsiteX44" fmla="*/ 12005 w 30299"/>
                  <a:gd name="connsiteY44" fmla="*/ 14874 h 32035"/>
                  <a:gd name="connsiteX45" fmla="*/ 15435 w 30299"/>
                  <a:gd name="connsiteY45" fmla="*/ 14874 h 32035"/>
                  <a:gd name="connsiteX46" fmla="*/ 17722 w 30299"/>
                  <a:gd name="connsiteY46" fmla="*/ 14303 h 32035"/>
                  <a:gd name="connsiteX47" fmla="*/ 18865 w 30299"/>
                  <a:gd name="connsiteY47" fmla="*/ 12588 h 32035"/>
                  <a:gd name="connsiteX48" fmla="*/ 18294 w 30299"/>
                  <a:gd name="connsiteY48" fmla="*/ 10301 h 32035"/>
                  <a:gd name="connsiteX49" fmla="*/ 15435 w 30299"/>
                  <a:gd name="connsiteY49" fmla="*/ 9729 h 32035"/>
                  <a:gd name="connsiteX50" fmla="*/ 12577 w 30299"/>
                  <a:gd name="connsiteY50" fmla="*/ 9729 h 32035"/>
                  <a:gd name="connsiteX51" fmla="*/ 12005 w 30299"/>
                  <a:gd name="connsiteY51" fmla="*/ 14874 h 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299" h="32035">
                    <a:moveTo>
                      <a:pt x="0" y="16018"/>
                    </a:moveTo>
                    <a:cubicBezTo>
                      <a:pt x="0" y="12016"/>
                      <a:pt x="1715" y="8014"/>
                      <a:pt x="4573" y="4584"/>
                    </a:cubicBezTo>
                    <a:cubicBezTo>
                      <a:pt x="10290" y="-1133"/>
                      <a:pt x="19437" y="-1704"/>
                      <a:pt x="25154" y="4012"/>
                    </a:cubicBezTo>
                    <a:lnTo>
                      <a:pt x="25154" y="4012"/>
                    </a:lnTo>
                    <a:lnTo>
                      <a:pt x="25726" y="4584"/>
                    </a:lnTo>
                    <a:cubicBezTo>
                      <a:pt x="28584" y="7443"/>
                      <a:pt x="30299" y="11444"/>
                      <a:pt x="30299" y="16018"/>
                    </a:cubicBezTo>
                    <a:cubicBezTo>
                      <a:pt x="30299" y="20020"/>
                      <a:pt x="28584" y="24593"/>
                      <a:pt x="25726" y="27451"/>
                    </a:cubicBezTo>
                    <a:cubicBezTo>
                      <a:pt x="20009" y="33168"/>
                      <a:pt x="10862" y="33740"/>
                      <a:pt x="5145" y="28023"/>
                    </a:cubicBezTo>
                    <a:lnTo>
                      <a:pt x="5145" y="28023"/>
                    </a:lnTo>
                    <a:lnTo>
                      <a:pt x="4573" y="27451"/>
                    </a:lnTo>
                    <a:cubicBezTo>
                      <a:pt x="1143" y="24593"/>
                      <a:pt x="0" y="20591"/>
                      <a:pt x="0" y="16018"/>
                    </a:cubicBezTo>
                    <a:close/>
                    <a:moveTo>
                      <a:pt x="2287" y="16018"/>
                    </a:moveTo>
                    <a:cubicBezTo>
                      <a:pt x="2287" y="19448"/>
                      <a:pt x="3430" y="22878"/>
                      <a:pt x="5717" y="25736"/>
                    </a:cubicBezTo>
                    <a:cubicBezTo>
                      <a:pt x="10290" y="30310"/>
                      <a:pt x="17722" y="30881"/>
                      <a:pt x="22867" y="26308"/>
                    </a:cubicBezTo>
                    <a:lnTo>
                      <a:pt x="23439" y="25736"/>
                    </a:lnTo>
                    <a:cubicBezTo>
                      <a:pt x="28584" y="20591"/>
                      <a:pt x="28584" y="12016"/>
                      <a:pt x="23439" y="6871"/>
                    </a:cubicBezTo>
                    <a:cubicBezTo>
                      <a:pt x="18865" y="1726"/>
                      <a:pt x="11434" y="1726"/>
                      <a:pt x="6288" y="6299"/>
                    </a:cubicBezTo>
                    <a:lnTo>
                      <a:pt x="6288" y="6299"/>
                    </a:lnTo>
                    <a:lnTo>
                      <a:pt x="5717" y="6871"/>
                    </a:lnTo>
                    <a:cubicBezTo>
                      <a:pt x="3430" y="9158"/>
                      <a:pt x="2287" y="12588"/>
                      <a:pt x="2287" y="16018"/>
                    </a:cubicBezTo>
                    <a:lnTo>
                      <a:pt x="2287" y="16018"/>
                    </a:lnTo>
                    <a:lnTo>
                      <a:pt x="2287" y="16018"/>
                    </a:lnTo>
                    <a:close/>
                    <a:moveTo>
                      <a:pt x="12005" y="17733"/>
                    </a:moveTo>
                    <a:lnTo>
                      <a:pt x="12005" y="25165"/>
                    </a:lnTo>
                    <a:lnTo>
                      <a:pt x="8575" y="25165"/>
                    </a:lnTo>
                    <a:lnTo>
                      <a:pt x="8575" y="6871"/>
                    </a:lnTo>
                    <a:lnTo>
                      <a:pt x="14292" y="6871"/>
                    </a:lnTo>
                    <a:cubicBezTo>
                      <a:pt x="16007" y="6871"/>
                      <a:pt x="17722" y="7443"/>
                      <a:pt x="19437" y="8014"/>
                    </a:cubicBezTo>
                    <a:cubicBezTo>
                      <a:pt x="20580" y="9158"/>
                      <a:pt x="21152" y="10301"/>
                      <a:pt x="21152" y="12016"/>
                    </a:cubicBezTo>
                    <a:cubicBezTo>
                      <a:pt x="21152" y="12588"/>
                      <a:pt x="21152" y="13731"/>
                      <a:pt x="20580" y="14303"/>
                    </a:cubicBezTo>
                    <a:cubicBezTo>
                      <a:pt x="20009" y="14874"/>
                      <a:pt x="19437" y="15446"/>
                      <a:pt x="18294" y="16018"/>
                    </a:cubicBezTo>
                    <a:cubicBezTo>
                      <a:pt x="18865" y="16589"/>
                      <a:pt x="20009" y="17161"/>
                      <a:pt x="20580" y="17733"/>
                    </a:cubicBezTo>
                    <a:cubicBezTo>
                      <a:pt x="21152" y="18876"/>
                      <a:pt x="21152" y="19448"/>
                      <a:pt x="21152" y="20591"/>
                    </a:cubicBezTo>
                    <a:lnTo>
                      <a:pt x="21152" y="21735"/>
                    </a:lnTo>
                    <a:cubicBezTo>
                      <a:pt x="21152" y="22306"/>
                      <a:pt x="21152" y="22878"/>
                      <a:pt x="21152" y="23450"/>
                    </a:cubicBezTo>
                    <a:cubicBezTo>
                      <a:pt x="21152" y="24021"/>
                      <a:pt x="21152" y="24021"/>
                      <a:pt x="21724" y="24593"/>
                    </a:cubicBezTo>
                    <a:lnTo>
                      <a:pt x="21724" y="25165"/>
                    </a:lnTo>
                    <a:lnTo>
                      <a:pt x="18294" y="25165"/>
                    </a:lnTo>
                    <a:cubicBezTo>
                      <a:pt x="18294" y="24593"/>
                      <a:pt x="18294" y="24021"/>
                      <a:pt x="18294" y="24021"/>
                    </a:cubicBezTo>
                    <a:lnTo>
                      <a:pt x="18294" y="21163"/>
                    </a:lnTo>
                    <a:cubicBezTo>
                      <a:pt x="18294" y="20020"/>
                      <a:pt x="18294" y="19448"/>
                      <a:pt x="17722" y="18876"/>
                    </a:cubicBezTo>
                    <a:cubicBezTo>
                      <a:pt x="17150" y="18304"/>
                      <a:pt x="16007" y="18304"/>
                      <a:pt x="15435" y="18304"/>
                    </a:cubicBezTo>
                    <a:lnTo>
                      <a:pt x="12005" y="17733"/>
                    </a:lnTo>
                    <a:lnTo>
                      <a:pt x="12005" y="17733"/>
                    </a:lnTo>
                    <a:close/>
                    <a:moveTo>
                      <a:pt x="12005" y="14874"/>
                    </a:moveTo>
                    <a:lnTo>
                      <a:pt x="15435" y="14874"/>
                    </a:lnTo>
                    <a:cubicBezTo>
                      <a:pt x="16007" y="14874"/>
                      <a:pt x="17150" y="14874"/>
                      <a:pt x="17722" y="14303"/>
                    </a:cubicBezTo>
                    <a:cubicBezTo>
                      <a:pt x="18294" y="13731"/>
                      <a:pt x="18865" y="13159"/>
                      <a:pt x="18865" y="12588"/>
                    </a:cubicBezTo>
                    <a:cubicBezTo>
                      <a:pt x="18865" y="12016"/>
                      <a:pt x="18865" y="10873"/>
                      <a:pt x="18294" y="10301"/>
                    </a:cubicBezTo>
                    <a:cubicBezTo>
                      <a:pt x="17150" y="9729"/>
                      <a:pt x="16579" y="9729"/>
                      <a:pt x="15435" y="9729"/>
                    </a:cubicBezTo>
                    <a:lnTo>
                      <a:pt x="12577" y="9729"/>
                    </a:lnTo>
                    <a:lnTo>
                      <a:pt x="12005" y="14874"/>
                    </a:lnTo>
                    <a:close/>
                  </a:path>
                </a:pathLst>
              </a:custGeom>
              <a:solidFill>
                <a:srgbClr val="000000"/>
              </a:solidFill>
              <a:ln w="5707" cap="flat">
                <a:noFill/>
                <a:prstDash val="solid"/>
                <a:miter/>
              </a:ln>
            </p:spPr>
            <p:txBody>
              <a:bodyPr rtlCol="0" anchor="ctr"/>
              <a:lstStyle/>
              <a:p>
                <a:endParaRPr lang="en-US"/>
              </a:p>
            </p:txBody>
          </p:sp>
          <p:sp>
            <p:nvSpPr>
              <p:cNvPr id="37" name="Freeform 64">
                <a:extLst>
                  <a:ext uri="{FF2B5EF4-FFF2-40B4-BE49-F238E27FC236}">
                    <a16:creationId xmlns:a16="http://schemas.microsoft.com/office/drawing/2014/main" id="{EF6E6B6B-5DFE-02A2-0CC8-361DA20F1F1A}"/>
                  </a:ext>
                </a:extLst>
              </p:cNvPr>
              <p:cNvSpPr/>
              <p:nvPr/>
            </p:nvSpPr>
            <p:spPr>
              <a:xfrm>
                <a:off x="975117" y="5926155"/>
                <a:ext cx="350440" cy="120624"/>
              </a:xfrm>
              <a:custGeom>
                <a:avLst/>
                <a:gdLst>
                  <a:gd name="connsiteX0" fmla="*/ 345295 w 350440"/>
                  <a:gd name="connsiteY0" fmla="*/ 86324 h 120624"/>
                  <a:gd name="connsiteX1" fmla="*/ 174363 w 350440"/>
                  <a:gd name="connsiteY1" fmla="*/ 0 h 120624"/>
                  <a:gd name="connsiteX2" fmla="*/ 5145 w 350440"/>
                  <a:gd name="connsiteY2" fmla="*/ 86324 h 120624"/>
                  <a:gd name="connsiteX3" fmla="*/ 0 w 350440"/>
                  <a:gd name="connsiteY3" fmla="*/ 99473 h 120624"/>
                  <a:gd name="connsiteX4" fmla="*/ 4573 w 350440"/>
                  <a:gd name="connsiteY4" fmla="*/ 112621 h 120624"/>
                  <a:gd name="connsiteX5" fmla="*/ 20009 w 350440"/>
                  <a:gd name="connsiteY5" fmla="*/ 120625 h 120624"/>
                  <a:gd name="connsiteX6" fmla="*/ 38874 w 350440"/>
                  <a:gd name="connsiteY6" fmla="*/ 110334 h 120624"/>
                  <a:gd name="connsiteX7" fmla="*/ 174363 w 350440"/>
                  <a:gd name="connsiteY7" fmla="*/ 8575 h 120624"/>
                  <a:gd name="connsiteX8" fmla="*/ 312138 w 350440"/>
                  <a:gd name="connsiteY8" fmla="*/ 111478 h 120624"/>
                  <a:gd name="connsiteX9" fmla="*/ 332718 w 350440"/>
                  <a:gd name="connsiteY9" fmla="*/ 120053 h 120624"/>
                  <a:gd name="connsiteX10" fmla="*/ 350440 w 350440"/>
                  <a:gd name="connsiteY10" fmla="*/ 99473 h 120624"/>
                  <a:gd name="connsiteX11" fmla="*/ 345295 w 350440"/>
                  <a:gd name="connsiteY11" fmla="*/ 86324 h 120624"/>
                  <a:gd name="connsiteX12" fmla="*/ 345295 w 350440"/>
                  <a:gd name="connsiteY12" fmla="*/ 86324 h 1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40" h="120624">
                    <a:moveTo>
                      <a:pt x="345295" y="86324"/>
                    </a:moveTo>
                    <a:cubicBezTo>
                      <a:pt x="310423" y="25726"/>
                      <a:pt x="240106" y="0"/>
                      <a:pt x="174363" y="0"/>
                    </a:cubicBezTo>
                    <a:cubicBezTo>
                      <a:pt x="108619" y="0"/>
                      <a:pt x="38874" y="25726"/>
                      <a:pt x="5145" y="86324"/>
                    </a:cubicBezTo>
                    <a:cubicBezTo>
                      <a:pt x="2287" y="90326"/>
                      <a:pt x="572" y="94899"/>
                      <a:pt x="0" y="99473"/>
                    </a:cubicBezTo>
                    <a:cubicBezTo>
                      <a:pt x="0" y="104046"/>
                      <a:pt x="1715" y="109191"/>
                      <a:pt x="4573" y="112621"/>
                    </a:cubicBezTo>
                    <a:cubicBezTo>
                      <a:pt x="8575" y="117195"/>
                      <a:pt x="14292" y="120053"/>
                      <a:pt x="20009" y="120625"/>
                    </a:cubicBezTo>
                    <a:cubicBezTo>
                      <a:pt x="27441" y="120625"/>
                      <a:pt x="34873" y="116623"/>
                      <a:pt x="38874" y="110334"/>
                    </a:cubicBezTo>
                    <a:cubicBezTo>
                      <a:pt x="72032" y="50308"/>
                      <a:pt x="110334" y="8575"/>
                      <a:pt x="174363" y="8575"/>
                    </a:cubicBezTo>
                    <a:cubicBezTo>
                      <a:pt x="238391" y="8575"/>
                      <a:pt x="278980" y="52595"/>
                      <a:pt x="312138" y="111478"/>
                    </a:cubicBezTo>
                    <a:cubicBezTo>
                      <a:pt x="316711" y="117766"/>
                      <a:pt x="324715" y="121196"/>
                      <a:pt x="332718" y="120053"/>
                    </a:cubicBezTo>
                    <a:cubicBezTo>
                      <a:pt x="344724" y="119481"/>
                      <a:pt x="350440" y="106333"/>
                      <a:pt x="350440" y="99473"/>
                    </a:cubicBezTo>
                    <a:cubicBezTo>
                      <a:pt x="349297" y="94899"/>
                      <a:pt x="347582" y="90326"/>
                      <a:pt x="345295" y="86324"/>
                    </a:cubicBezTo>
                    <a:lnTo>
                      <a:pt x="345295" y="86324"/>
                    </a:lnTo>
                    <a:close/>
                  </a:path>
                </a:pathLst>
              </a:custGeom>
              <a:solidFill>
                <a:srgbClr val="000000"/>
              </a:solidFill>
              <a:ln w="5707" cap="flat">
                <a:noFill/>
                <a:prstDash val="solid"/>
                <a:miter/>
              </a:ln>
            </p:spPr>
            <p:txBody>
              <a:bodyPr rtlCol="0" anchor="ctr"/>
              <a:lstStyle/>
              <a:p>
                <a:endParaRPr lang="en-US"/>
              </a:p>
            </p:txBody>
          </p:sp>
          <p:sp>
            <p:nvSpPr>
              <p:cNvPr id="38" name="Freeform 65">
                <a:extLst>
                  <a:ext uri="{FF2B5EF4-FFF2-40B4-BE49-F238E27FC236}">
                    <a16:creationId xmlns:a16="http://schemas.microsoft.com/office/drawing/2014/main" id="{7D13AA2B-4D45-EBC1-A0D2-F8B66E3126A3}"/>
                  </a:ext>
                </a:extLst>
              </p:cNvPr>
              <p:cNvSpPr/>
              <p:nvPr/>
            </p:nvSpPr>
            <p:spPr>
              <a:xfrm>
                <a:off x="554931" y="6031916"/>
                <a:ext cx="110334" cy="187511"/>
              </a:xfrm>
              <a:custGeom>
                <a:avLst/>
                <a:gdLst>
                  <a:gd name="connsiteX0" fmla="*/ 34873 w 110334"/>
                  <a:gd name="connsiteY0" fmla="*/ 48021 h 187511"/>
                  <a:gd name="connsiteX1" fmla="*/ 58883 w 110334"/>
                  <a:gd name="connsiteY1" fmla="*/ 22867 h 187511"/>
                  <a:gd name="connsiteX2" fmla="*/ 110334 w 110334"/>
                  <a:gd name="connsiteY2" fmla="*/ 22867 h 187511"/>
                  <a:gd name="connsiteX3" fmla="*/ 110334 w 110334"/>
                  <a:gd name="connsiteY3" fmla="*/ 0 h 187511"/>
                  <a:gd name="connsiteX4" fmla="*/ 42876 w 110334"/>
                  <a:gd name="connsiteY4" fmla="*/ 0 h 187511"/>
                  <a:gd name="connsiteX5" fmla="*/ 0 w 110334"/>
                  <a:gd name="connsiteY5" fmla="*/ 51451 h 187511"/>
                  <a:gd name="connsiteX6" fmla="*/ 0 w 110334"/>
                  <a:gd name="connsiteY6" fmla="*/ 136060 h 187511"/>
                  <a:gd name="connsiteX7" fmla="*/ 42876 w 110334"/>
                  <a:gd name="connsiteY7" fmla="*/ 187511 h 187511"/>
                  <a:gd name="connsiteX8" fmla="*/ 109763 w 110334"/>
                  <a:gd name="connsiteY8" fmla="*/ 187511 h 187511"/>
                  <a:gd name="connsiteX9" fmla="*/ 109763 w 110334"/>
                  <a:gd name="connsiteY9" fmla="*/ 164644 h 187511"/>
                  <a:gd name="connsiteX10" fmla="*/ 58311 w 110334"/>
                  <a:gd name="connsiteY10" fmla="*/ 164644 h 187511"/>
                  <a:gd name="connsiteX11" fmla="*/ 34301 w 110334"/>
                  <a:gd name="connsiteY11" fmla="*/ 139490 h 187511"/>
                  <a:gd name="connsiteX12" fmla="*/ 34301 w 110334"/>
                  <a:gd name="connsiteY12" fmla="*/ 102331 h 187511"/>
                  <a:gd name="connsiteX13" fmla="*/ 102903 w 110334"/>
                  <a:gd name="connsiteY13" fmla="*/ 102331 h 187511"/>
                  <a:gd name="connsiteX14" fmla="*/ 102903 w 110334"/>
                  <a:gd name="connsiteY14" fmla="*/ 79464 h 187511"/>
                  <a:gd name="connsiteX15" fmla="*/ 34301 w 110334"/>
                  <a:gd name="connsiteY15" fmla="*/ 79464 h 187511"/>
                  <a:gd name="connsiteX16" fmla="*/ 34873 w 110334"/>
                  <a:gd name="connsiteY16" fmla="*/ 48021 h 187511"/>
                  <a:gd name="connsiteX17" fmla="*/ 34873 w 110334"/>
                  <a:gd name="connsiteY17" fmla="*/ 48021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334" h="187511">
                    <a:moveTo>
                      <a:pt x="34873" y="48021"/>
                    </a:moveTo>
                    <a:cubicBezTo>
                      <a:pt x="34873" y="34873"/>
                      <a:pt x="42876" y="22867"/>
                      <a:pt x="58883" y="22867"/>
                    </a:cubicBezTo>
                    <a:lnTo>
                      <a:pt x="110334" y="22867"/>
                    </a:lnTo>
                    <a:lnTo>
                      <a:pt x="110334" y="0"/>
                    </a:lnTo>
                    <a:lnTo>
                      <a:pt x="42876" y="0"/>
                    </a:lnTo>
                    <a:cubicBezTo>
                      <a:pt x="18294" y="0"/>
                      <a:pt x="0" y="22867"/>
                      <a:pt x="0" y="51451"/>
                    </a:cubicBezTo>
                    <a:lnTo>
                      <a:pt x="0" y="136060"/>
                    </a:lnTo>
                    <a:cubicBezTo>
                      <a:pt x="0" y="164072"/>
                      <a:pt x="18294" y="187511"/>
                      <a:pt x="42876" y="187511"/>
                    </a:cubicBezTo>
                    <a:lnTo>
                      <a:pt x="109763" y="187511"/>
                    </a:lnTo>
                    <a:lnTo>
                      <a:pt x="109763" y="164644"/>
                    </a:lnTo>
                    <a:lnTo>
                      <a:pt x="58311" y="164644"/>
                    </a:lnTo>
                    <a:cubicBezTo>
                      <a:pt x="42876" y="164644"/>
                      <a:pt x="34301" y="152639"/>
                      <a:pt x="34301" y="139490"/>
                    </a:cubicBezTo>
                    <a:lnTo>
                      <a:pt x="34301" y="102331"/>
                    </a:lnTo>
                    <a:lnTo>
                      <a:pt x="102903" y="102331"/>
                    </a:lnTo>
                    <a:lnTo>
                      <a:pt x="102903" y="79464"/>
                    </a:lnTo>
                    <a:lnTo>
                      <a:pt x="34301" y="79464"/>
                    </a:lnTo>
                    <a:lnTo>
                      <a:pt x="34873" y="48021"/>
                    </a:lnTo>
                    <a:lnTo>
                      <a:pt x="34873" y="48021"/>
                    </a:lnTo>
                    <a:close/>
                  </a:path>
                </a:pathLst>
              </a:custGeom>
              <a:solidFill>
                <a:srgbClr val="000000"/>
              </a:solidFill>
              <a:ln w="5707" cap="flat">
                <a:noFill/>
                <a:prstDash val="solid"/>
                <a:miter/>
              </a:ln>
            </p:spPr>
            <p:txBody>
              <a:bodyPr rtlCol="0" anchor="ctr"/>
              <a:lstStyle/>
              <a:p>
                <a:endParaRPr lang="en-US"/>
              </a:p>
            </p:txBody>
          </p:sp>
          <p:sp>
            <p:nvSpPr>
              <p:cNvPr id="39" name="Freeform 66">
                <a:extLst>
                  <a:ext uri="{FF2B5EF4-FFF2-40B4-BE49-F238E27FC236}">
                    <a16:creationId xmlns:a16="http://schemas.microsoft.com/office/drawing/2014/main" id="{D852519B-E3F2-E09F-26CD-8CAEEDE85D6E}"/>
                  </a:ext>
                </a:extLst>
              </p:cNvPr>
              <p:cNvSpPr/>
              <p:nvPr/>
            </p:nvSpPr>
            <p:spPr>
              <a:xfrm>
                <a:off x="682416" y="6072506"/>
                <a:ext cx="143491" cy="146350"/>
              </a:xfrm>
              <a:custGeom>
                <a:avLst/>
                <a:gdLst>
                  <a:gd name="connsiteX0" fmla="*/ 101759 w 143491"/>
                  <a:gd name="connsiteY0" fmla="*/ 146350 h 146350"/>
                  <a:gd name="connsiteX1" fmla="*/ 70888 w 143491"/>
                  <a:gd name="connsiteY1" fmla="*/ 93184 h 146350"/>
                  <a:gd name="connsiteX2" fmla="*/ 70317 w 143491"/>
                  <a:gd name="connsiteY2" fmla="*/ 93184 h 146350"/>
                  <a:gd name="connsiteX3" fmla="*/ 38303 w 143491"/>
                  <a:gd name="connsiteY3" fmla="*/ 146350 h 146350"/>
                  <a:gd name="connsiteX4" fmla="*/ 0 w 143491"/>
                  <a:gd name="connsiteY4" fmla="*/ 146350 h 146350"/>
                  <a:gd name="connsiteX5" fmla="*/ 51451 w 143491"/>
                  <a:gd name="connsiteY5" fmla="*/ 70888 h 146350"/>
                  <a:gd name="connsiteX6" fmla="*/ 5717 w 143491"/>
                  <a:gd name="connsiteY6" fmla="*/ 0 h 146350"/>
                  <a:gd name="connsiteX7" fmla="*/ 45163 w 143491"/>
                  <a:gd name="connsiteY7" fmla="*/ 0 h 146350"/>
                  <a:gd name="connsiteX8" fmla="*/ 73175 w 143491"/>
                  <a:gd name="connsiteY8" fmla="*/ 48021 h 146350"/>
                  <a:gd name="connsiteX9" fmla="*/ 73747 w 143491"/>
                  <a:gd name="connsiteY9" fmla="*/ 48021 h 146350"/>
                  <a:gd name="connsiteX10" fmla="*/ 102903 w 143491"/>
                  <a:gd name="connsiteY10" fmla="*/ 0 h 146350"/>
                  <a:gd name="connsiteX11" fmla="*/ 138347 w 143491"/>
                  <a:gd name="connsiteY11" fmla="*/ 0 h 146350"/>
                  <a:gd name="connsiteX12" fmla="*/ 90897 w 143491"/>
                  <a:gd name="connsiteY12" fmla="*/ 68602 h 146350"/>
                  <a:gd name="connsiteX13" fmla="*/ 143492 w 143491"/>
                  <a:gd name="connsiteY13" fmla="*/ 146350 h 14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491" h="146350">
                    <a:moveTo>
                      <a:pt x="101759" y="146350"/>
                    </a:moveTo>
                    <a:lnTo>
                      <a:pt x="70888" y="93184"/>
                    </a:lnTo>
                    <a:lnTo>
                      <a:pt x="70317" y="93184"/>
                    </a:lnTo>
                    <a:lnTo>
                      <a:pt x="38303" y="146350"/>
                    </a:lnTo>
                    <a:lnTo>
                      <a:pt x="0" y="146350"/>
                    </a:lnTo>
                    <a:lnTo>
                      <a:pt x="51451" y="70888"/>
                    </a:lnTo>
                    <a:lnTo>
                      <a:pt x="5717" y="0"/>
                    </a:lnTo>
                    <a:lnTo>
                      <a:pt x="45163" y="0"/>
                    </a:lnTo>
                    <a:lnTo>
                      <a:pt x="73175" y="48021"/>
                    </a:lnTo>
                    <a:lnTo>
                      <a:pt x="73747" y="48021"/>
                    </a:lnTo>
                    <a:lnTo>
                      <a:pt x="102903" y="0"/>
                    </a:lnTo>
                    <a:lnTo>
                      <a:pt x="138347" y="0"/>
                    </a:lnTo>
                    <a:lnTo>
                      <a:pt x="90897" y="68602"/>
                    </a:lnTo>
                    <a:lnTo>
                      <a:pt x="143492" y="146350"/>
                    </a:lnTo>
                    <a:close/>
                  </a:path>
                </a:pathLst>
              </a:custGeom>
              <a:solidFill>
                <a:srgbClr val="000000"/>
              </a:solidFill>
              <a:ln w="5707" cap="flat">
                <a:noFill/>
                <a:prstDash val="solid"/>
                <a:miter/>
              </a:ln>
            </p:spPr>
            <p:txBody>
              <a:bodyPr rtlCol="0" anchor="ctr"/>
              <a:lstStyle/>
              <a:p>
                <a:endParaRPr lang="en-US"/>
              </a:p>
            </p:txBody>
          </p:sp>
          <p:sp>
            <p:nvSpPr>
              <p:cNvPr id="40" name="Freeform 67">
                <a:extLst>
                  <a:ext uri="{FF2B5EF4-FFF2-40B4-BE49-F238E27FC236}">
                    <a16:creationId xmlns:a16="http://schemas.microsoft.com/office/drawing/2014/main" id="{3737D3F4-A198-E8E1-8549-38C0C8235945}"/>
                  </a:ext>
                </a:extLst>
              </p:cNvPr>
              <p:cNvSpPr/>
              <p:nvPr/>
            </p:nvSpPr>
            <p:spPr>
              <a:xfrm>
                <a:off x="847060" y="6031916"/>
                <a:ext cx="109762" cy="187511"/>
              </a:xfrm>
              <a:custGeom>
                <a:avLst/>
                <a:gdLst>
                  <a:gd name="connsiteX0" fmla="*/ 34873 w 109762"/>
                  <a:gd name="connsiteY0" fmla="*/ 0 h 187511"/>
                  <a:gd name="connsiteX1" fmla="*/ 34873 w 109762"/>
                  <a:gd name="connsiteY1" fmla="*/ 139490 h 187511"/>
                  <a:gd name="connsiteX2" fmla="*/ 58883 w 109762"/>
                  <a:gd name="connsiteY2" fmla="*/ 164644 h 187511"/>
                  <a:gd name="connsiteX3" fmla="*/ 109763 w 109762"/>
                  <a:gd name="connsiteY3" fmla="*/ 164644 h 187511"/>
                  <a:gd name="connsiteX4" fmla="*/ 109763 w 109762"/>
                  <a:gd name="connsiteY4" fmla="*/ 187511 h 187511"/>
                  <a:gd name="connsiteX5" fmla="*/ 42876 w 109762"/>
                  <a:gd name="connsiteY5" fmla="*/ 187511 h 187511"/>
                  <a:gd name="connsiteX6" fmla="*/ 0 w 109762"/>
                  <a:gd name="connsiteY6" fmla="*/ 136060 h 187511"/>
                  <a:gd name="connsiteX7" fmla="*/ 0 w 109762"/>
                  <a:gd name="connsiteY7" fmla="*/ 0 h 187511"/>
                  <a:gd name="connsiteX8" fmla="*/ 34873 w 109762"/>
                  <a:gd name="connsiteY8" fmla="*/ 0 h 187511"/>
                  <a:gd name="connsiteX9" fmla="*/ 34873 w 109762"/>
                  <a:gd name="connsiteY9" fmla="*/ 0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762" h="187511">
                    <a:moveTo>
                      <a:pt x="34873" y="0"/>
                    </a:moveTo>
                    <a:lnTo>
                      <a:pt x="34873" y="139490"/>
                    </a:lnTo>
                    <a:cubicBezTo>
                      <a:pt x="34873" y="152639"/>
                      <a:pt x="42876" y="164644"/>
                      <a:pt x="58883" y="164644"/>
                    </a:cubicBezTo>
                    <a:lnTo>
                      <a:pt x="109763" y="164644"/>
                    </a:lnTo>
                    <a:lnTo>
                      <a:pt x="109763" y="187511"/>
                    </a:lnTo>
                    <a:lnTo>
                      <a:pt x="42876" y="187511"/>
                    </a:lnTo>
                    <a:cubicBezTo>
                      <a:pt x="18294" y="187511"/>
                      <a:pt x="0" y="164644"/>
                      <a:pt x="0" y="136060"/>
                    </a:cubicBezTo>
                    <a:lnTo>
                      <a:pt x="0" y="0"/>
                    </a:lnTo>
                    <a:lnTo>
                      <a:pt x="34873" y="0"/>
                    </a:lnTo>
                    <a:lnTo>
                      <a:pt x="34873" y="0"/>
                    </a:lnTo>
                    <a:close/>
                  </a:path>
                </a:pathLst>
              </a:custGeom>
              <a:solidFill>
                <a:srgbClr val="000000"/>
              </a:solidFill>
              <a:ln w="5707" cap="flat">
                <a:noFill/>
                <a:prstDash val="solid"/>
                <a:miter/>
              </a:ln>
            </p:spPr>
            <p:txBody>
              <a:bodyPr rtlCol="0" anchor="ctr"/>
              <a:lstStyle/>
              <a:p>
                <a:endParaRPr lang="en-US"/>
              </a:p>
            </p:txBody>
          </p:sp>
          <p:sp>
            <p:nvSpPr>
              <p:cNvPr id="41" name="Freeform 68">
                <a:extLst>
                  <a:ext uri="{FF2B5EF4-FFF2-40B4-BE49-F238E27FC236}">
                    <a16:creationId xmlns:a16="http://schemas.microsoft.com/office/drawing/2014/main" id="{0CBDE425-27EE-A967-949C-53EB85BFEEDA}"/>
                  </a:ext>
                </a:extLst>
              </p:cNvPr>
              <p:cNvSpPr/>
              <p:nvPr/>
            </p:nvSpPr>
            <p:spPr>
              <a:xfrm>
                <a:off x="978547" y="6072506"/>
                <a:ext cx="33157" cy="146922"/>
              </a:xfrm>
              <a:custGeom>
                <a:avLst/>
                <a:gdLst>
                  <a:gd name="connsiteX0" fmla="*/ 0 w 33157"/>
                  <a:gd name="connsiteY0" fmla="*/ 0 h 146922"/>
                  <a:gd name="connsiteX1" fmla="*/ 33158 w 33157"/>
                  <a:gd name="connsiteY1" fmla="*/ 0 h 146922"/>
                  <a:gd name="connsiteX2" fmla="*/ 33158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8" y="0"/>
                    </a:lnTo>
                    <a:lnTo>
                      <a:pt x="33158"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2" name="Freeform 69">
                <a:extLst>
                  <a:ext uri="{FF2B5EF4-FFF2-40B4-BE49-F238E27FC236}">
                    <a16:creationId xmlns:a16="http://schemas.microsoft.com/office/drawing/2014/main" id="{8D165D70-0AAF-FFE9-535F-6A25ABC1BFFC}"/>
                  </a:ext>
                </a:extLst>
              </p:cNvPr>
              <p:cNvSpPr/>
              <p:nvPr/>
            </p:nvSpPr>
            <p:spPr>
              <a:xfrm>
                <a:off x="1043719" y="6030201"/>
                <a:ext cx="122339" cy="191513"/>
              </a:xfrm>
              <a:custGeom>
                <a:avLst/>
                <a:gdLst>
                  <a:gd name="connsiteX0" fmla="*/ 54881 w 122339"/>
                  <a:gd name="connsiteY0" fmla="*/ 60027 h 191513"/>
                  <a:gd name="connsiteX1" fmla="*/ 32586 w 122339"/>
                  <a:gd name="connsiteY1" fmla="*/ 64600 h 191513"/>
                  <a:gd name="connsiteX2" fmla="*/ 32586 w 122339"/>
                  <a:gd name="connsiteY2" fmla="*/ 168646 h 191513"/>
                  <a:gd name="connsiteX3" fmla="*/ 52023 w 122339"/>
                  <a:gd name="connsiteY3" fmla="*/ 171504 h 191513"/>
                  <a:gd name="connsiteX4" fmla="*/ 88611 w 122339"/>
                  <a:gd name="connsiteY4" fmla="*/ 114336 h 191513"/>
                  <a:gd name="connsiteX5" fmla="*/ 54881 w 122339"/>
                  <a:gd name="connsiteY5" fmla="*/ 60027 h 191513"/>
                  <a:gd name="connsiteX6" fmla="*/ 50880 w 122339"/>
                  <a:gd name="connsiteY6" fmla="*/ 191513 h 191513"/>
                  <a:gd name="connsiteX7" fmla="*/ 0 w 122339"/>
                  <a:gd name="connsiteY7" fmla="*/ 181223 h 191513"/>
                  <a:gd name="connsiteX8" fmla="*/ 0 w 122339"/>
                  <a:gd name="connsiteY8" fmla="*/ 6289 h 191513"/>
                  <a:gd name="connsiteX9" fmla="*/ 33158 w 122339"/>
                  <a:gd name="connsiteY9" fmla="*/ 0 h 191513"/>
                  <a:gd name="connsiteX10" fmla="*/ 33158 w 122339"/>
                  <a:gd name="connsiteY10" fmla="*/ 46306 h 191513"/>
                  <a:gd name="connsiteX11" fmla="*/ 64600 w 122339"/>
                  <a:gd name="connsiteY11" fmla="*/ 40589 h 191513"/>
                  <a:gd name="connsiteX12" fmla="*/ 122340 w 122339"/>
                  <a:gd name="connsiteY12" fmla="*/ 112621 h 191513"/>
                  <a:gd name="connsiteX13" fmla="*/ 50880 w 122339"/>
                  <a:gd name="connsiteY13" fmla="*/ 191513 h 19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39" h="191513">
                    <a:moveTo>
                      <a:pt x="54881" y="60027"/>
                    </a:moveTo>
                    <a:cubicBezTo>
                      <a:pt x="47450" y="59455"/>
                      <a:pt x="39446" y="61170"/>
                      <a:pt x="32586" y="64600"/>
                    </a:cubicBezTo>
                    <a:lnTo>
                      <a:pt x="32586" y="168646"/>
                    </a:lnTo>
                    <a:cubicBezTo>
                      <a:pt x="38874" y="170933"/>
                      <a:pt x="45163" y="171504"/>
                      <a:pt x="52023" y="171504"/>
                    </a:cubicBezTo>
                    <a:cubicBezTo>
                      <a:pt x="78320" y="171504"/>
                      <a:pt x="88611" y="149209"/>
                      <a:pt x="88611" y="114336"/>
                    </a:cubicBezTo>
                    <a:cubicBezTo>
                      <a:pt x="88611" y="83465"/>
                      <a:pt x="80035" y="60027"/>
                      <a:pt x="54881" y="60027"/>
                    </a:cubicBezTo>
                    <a:moveTo>
                      <a:pt x="50880" y="191513"/>
                    </a:moveTo>
                    <a:cubicBezTo>
                      <a:pt x="28012" y="191513"/>
                      <a:pt x="9147" y="186940"/>
                      <a:pt x="0" y="181223"/>
                    </a:cubicBezTo>
                    <a:lnTo>
                      <a:pt x="0" y="6289"/>
                    </a:lnTo>
                    <a:lnTo>
                      <a:pt x="33158" y="0"/>
                    </a:lnTo>
                    <a:lnTo>
                      <a:pt x="33158" y="46306"/>
                    </a:lnTo>
                    <a:cubicBezTo>
                      <a:pt x="42876" y="42304"/>
                      <a:pt x="53738" y="40018"/>
                      <a:pt x="64600" y="40589"/>
                    </a:cubicBezTo>
                    <a:cubicBezTo>
                      <a:pt x="98329" y="40589"/>
                      <a:pt x="122340" y="68602"/>
                      <a:pt x="122340" y="112621"/>
                    </a:cubicBezTo>
                    <a:cubicBezTo>
                      <a:pt x="121768" y="161786"/>
                      <a:pt x="96042" y="191513"/>
                      <a:pt x="50880" y="191513"/>
                    </a:cubicBezTo>
                  </a:path>
                </a:pathLst>
              </a:custGeom>
              <a:solidFill>
                <a:srgbClr val="000000"/>
              </a:solidFill>
              <a:ln w="5707" cap="flat">
                <a:noFill/>
                <a:prstDash val="solid"/>
                <a:miter/>
              </a:ln>
            </p:spPr>
            <p:txBody>
              <a:bodyPr rtlCol="0" anchor="ctr"/>
              <a:lstStyle/>
              <a:p>
                <a:endParaRPr lang="en-US"/>
              </a:p>
            </p:txBody>
          </p:sp>
          <p:sp>
            <p:nvSpPr>
              <p:cNvPr id="43" name="Freeform 70">
                <a:extLst>
                  <a:ext uri="{FF2B5EF4-FFF2-40B4-BE49-F238E27FC236}">
                    <a16:creationId xmlns:a16="http://schemas.microsoft.com/office/drawing/2014/main" id="{E05B5254-81BE-680F-8BAB-4011C3AC6751}"/>
                  </a:ext>
                </a:extLst>
              </p:cNvPr>
              <p:cNvSpPr/>
              <p:nvPr/>
            </p:nvSpPr>
            <p:spPr>
              <a:xfrm>
                <a:off x="1191212" y="6069630"/>
                <a:ext cx="76605" cy="149797"/>
              </a:xfrm>
              <a:custGeom>
                <a:avLst/>
                <a:gdLst>
                  <a:gd name="connsiteX0" fmla="*/ 69745 w 76605"/>
                  <a:gd name="connsiteY0" fmla="*/ 24599 h 149797"/>
                  <a:gd name="connsiteX1" fmla="*/ 33158 w 76605"/>
                  <a:gd name="connsiteY1" fmla="*/ 25743 h 149797"/>
                  <a:gd name="connsiteX2" fmla="*/ 33158 w 76605"/>
                  <a:gd name="connsiteY2" fmla="*/ 149797 h 149797"/>
                  <a:gd name="connsiteX3" fmla="*/ 0 w 76605"/>
                  <a:gd name="connsiteY3" fmla="*/ 149797 h 149797"/>
                  <a:gd name="connsiteX4" fmla="*/ 0 w 76605"/>
                  <a:gd name="connsiteY4" fmla="*/ 10879 h 149797"/>
                  <a:gd name="connsiteX5" fmla="*/ 76605 w 76605"/>
                  <a:gd name="connsiteY5" fmla="*/ 589 h 149797"/>
                  <a:gd name="connsiteX6" fmla="*/ 69745 w 76605"/>
                  <a:gd name="connsiteY6" fmla="*/ 24599 h 14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05" h="149797">
                    <a:moveTo>
                      <a:pt x="69745" y="24599"/>
                    </a:moveTo>
                    <a:cubicBezTo>
                      <a:pt x="58883" y="20597"/>
                      <a:pt x="41161" y="21169"/>
                      <a:pt x="33158" y="25743"/>
                    </a:cubicBezTo>
                    <a:lnTo>
                      <a:pt x="33158" y="149797"/>
                    </a:lnTo>
                    <a:lnTo>
                      <a:pt x="0" y="149797"/>
                    </a:lnTo>
                    <a:lnTo>
                      <a:pt x="0" y="10879"/>
                    </a:lnTo>
                    <a:cubicBezTo>
                      <a:pt x="19437" y="2875"/>
                      <a:pt x="41733" y="-1698"/>
                      <a:pt x="76605" y="589"/>
                    </a:cubicBezTo>
                    <a:lnTo>
                      <a:pt x="69745" y="24599"/>
                    </a:lnTo>
                    <a:close/>
                  </a:path>
                </a:pathLst>
              </a:custGeom>
              <a:solidFill>
                <a:srgbClr val="000000"/>
              </a:solidFill>
              <a:ln w="5707" cap="flat">
                <a:noFill/>
                <a:prstDash val="solid"/>
                <a:miter/>
              </a:ln>
            </p:spPr>
            <p:txBody>
              <a:bodyPr rtlCol="0" anchor="ctr"/>
              <a:lstStyle/>
              <a:p>
                <a:endParaRPr lang="en-US"/>
              </a:p>
            </p:txBody>
          </p:sp>
          <p:sp>
            <p:nvSpPr>
              <p:cNvPr id="44" name="Freeform 71">
                <a:extLst>
                  <a:ext uri="{FF2B5EF4-FFF2-40B4-BE49-F238E27FC236}">
                    <a16:creationId xmlns:a16="http://schemas.microsoft.com/office/drawing/2014/main" id="{52111CAC-BB3A-0E2E-4C4B-7A48BEFFE684}"/>
                  </a:ext>
                </a:extLst>
              </p:cNvPr>
              <p:cNvSpPr/>
              <p:nvPr/>
            </p:nvSpPr>
            <p:spPr>
              <a:xfrm>
                <a:off x="1287826" y="6072506"/>
                <a:ext cx="33157" cy="146922"/>
              </a:xfrm>
              <a:custGeom>
                <a:avLst/>
                <a:gdLst>
                  <a:gd name="connsiteX0" fmla="*/ 0 w 33157"/>
                  <a:gd name="connsiteY0" fmla="*/ 0 h 146922"/>
                  <a:gd name="connsiteX1" fmla="*/ 33157 w 33157"/>
                  <a:gd name="connsiteY1" fmla="*/ 0 h 146922"/>
                  <a:gd name="connsiteX2" fmla="*/ 33157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7" y="0"/>
                    </a:lnTo>
                    <a:lnTo>
                      <a:pt x="33157"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5" name="Freeform 72">
                <a:extLst>
                  <a:ext uri="{FF2B5EF4-FFF2-40B4-BE49-F238E27FC236}">
                    <a16:creationId xmlns:a16="http://schemas.microsoft.com/office/drawing/2014/main" id="{26973739-DFB8-ACC6-C9A2-E84F54DD2EEB}"/>
                  </a:ext>
                </a:extLst>
              </p:cNvPr>
              <p:cNvSpPr/>
              <p:nvPr/>
            </p:nvSpPr>
            <p:spPr>
              <a:xfrm>
                <a:off x="1347281" y="6070729"/>
                <a:ext cx="102330" cy="151039"/>
              </a:xfrm>
              <a:custGeom>
                <a:avLst/>
                <a:gdLst>
                  <a:gd name="connsiteX0" fmla="*/ 44591 w 102330"/>
                  <a:gd name="connsiteY0" fmla="*/ 150985 h 151039"/>
                  <a:gd name="connsiteX1" fmla="*/ 0 w 102330"/>
                  <a:gd name="connsiteY1" fmla="*/ 140695 h 151039"/>
                  <a:gd name="connsiteX2" fmla="*/ 9719 w 102330"/>
                  <a:gd name="connsiteY2" fmla="*/ 119543 h 151039"/>
                  <a:gd name="connsiteX3" fmla="*/ 40018 w 102330"/>
                  <a:gd name="connsiteY3" fmla="*/ 128118 h 151039"/>
                  <a:gd name="connsiteX4" fmla="*/ 67458 w 102330"/>
                  <a:gd name="connsiteY4" fmla="*/ 107537 h 151039"/>
                  <a:gd name="connsiteX5" fmla="*/ 41161 w 102330"/>
                  <a:gd name="connsiteY5" fmla="*/ 83527 h 151039"/>
                  <a:gd name="connsiteX6" fmla="*/ 4573 w 102330"/>
                  <a:gd name="connsiteY6" fmla="*/ 42366 h 151039"/>
                  <a:gd name="connsiteX7" fmla="*/ 55453 w 102330"/>
                  <a:gd name="connsiteY7" fmla="*/ 61 h 151039"/>
                  <a:gd name="connsiteX8" fmla="*/ 97186 w 102330"/>
                  <a:gd name="connsiteY8" fmla="*/ 10351 h 151039"/>
                  <a:gd name="connsiteX9" fmla="*/ 88039 w 102330"/>
                  <a:gd name="connsiteY9" fmla="*/ 29789 h 151039"/>
                  <a:gd name="connsiteX10" fmla="*/ 62885 w 102330"/>
                  <a:gd name="connsiteY10" fmla="*/ 21785 h 151039"/>
                  <a:gd name="connsiteX11" fmla="*/ 37731 w 102330"/>
                  <a:gd name="connsiteY11" fmla="*/ 41222 h 151039"/>
                  <a:gd name="connsiteX12" fmla="*/ 64028 w 102330"/>
                  <a:gd name="connsiteY12" fmla="*/ 64090 h 151039"/>
                  <a:gd name="connsiteX13" fmla="*/ 102331 w 102330"/>
                  <a:gd name="connsiteY13" fmla="*/ 107537 h 151039"/>
                  <a:gd name="connsiteX14" fmla="*/ 44591 w 102330"/>
                  <a:gd name="connsiteY14" fmla="*/ 150985 h 15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330" h="151039">
                    <a:moveTo>
                      <a:pt x="44591" y="150985"/>
                    </a:moveTo>
                    <a:cubicBezTo>
                      <a:pt x="29156" y="151557"/>
                      <a:pt x="13720" y="147555"/>
                      <a:pt x="0" y="140695"/>
                    </a:cubicBezTo>
                    <a:lnTo>
                      <a:pt x="9719" y="119543"/>
                    </a:lnTo>
                    <a:cubicBezTo>
                      <a:pt x="18865" y="125259"/>
                      <a:pt x="29156" y="128118"/>
                      <a:pt x="40018" y="128118"/>
                    </a:cubicBezTo>
                    <a:cubicBezTo>
                      <a:pt x="54881" y="128118"/>
                      <a:pt x="67458" y="119543"/>
                      <a:pt x="67458" y="107537"/>
                    </a:cubicBezTo>
                    <a:cubicBezTo>
                      <a:pt x="67458" y="95532"/>
                      <a:pt x="57740" y="89243"/>
                      <a:pt x="41161" y="83527"/>
                    </a:cubicBezTo>
                    <a:cubicBezTo>
                      <a:pt x="10290" y="72665"/>
                      <a:pt x="4573" y="57801"/>
                      <a:pt x="4573" y="42366"/>
                    </a:cubicBezTo>
                    <a:cubicBezTo>
                      <a:pt x="4573" y="18927"/>
                      <a:pt x="25154" y="61"/>
                      <a:pt x="55453" y="61"/>
                    </a:cubicBezTo>
                    <a:cubicBezTo>
                      <a:pt x="70317" y="-510"/>
                      <a:pt x="84609" y="2920"/>
                      <a:pt x="97186" y="10351"/>
                    </a:cubicBezTo>
                    <a:lnTo>
                      <a:pt x="88039" y="29789"/>
                    </a:lnTo>
                    <a:cubicBezTo>
                      <a:pt x="80607" y="24644"/>
                      <a:pt x="71460" y="21785"/>
                      <a:pt x="62885" y="21785"/>
                    </a:cubicBezTo>
                    <a:cubicBezTo>
                      <a:pt x="48021" y="21785"/>
                      <a:pt x="37731" y="30932"/>
                      <a:pt x="37731" y="41222"/>
                    </a:cubicBezTo>
                    <a:cubicBezTo>
                      <a:pt x="37731" y="53228"/>
                      <a:pt x="49736" y="58944"/>
                      <a:pt x="64028" y="64090"/>
                    </a:cubicBezTo>
                    <a:cubicBezTo>
                      <a:pt x="95471" y="75523"/>
                      <a:pt x="102331" y="90387"/>
                      <a:pt x="102331" y="107537"/>
                    </a:cubicBezTo>
                    <a:cubicBezTo>
                      <a:pt x="101759" y="129833"/>
                      <a:pt x="79464" y="150413"/>
                      <a:pt x="44591" y="150985"/>
                    </a:cubicBezTo>
                  </a:path>
                </a:pathLst>
              </a:custGeom>
              <a:solidFill>
                <a:srgbClr val="000000"/>
              </a:solidFill>
              <a:ln w="5707" cap="flat">
                <a:noFill/>
                <a:prstDash val="solid"/>
                <a:miter/>
              </a:ln>
            </p:spPr>
            <p:txBody>
              <a:bodyPr rtlCol="0" anchor="ctr"/>
              <a:lstStyle/>
              <a:p>
                <a:endParaRPr lang="en-US"/>
              </a:p>
            </p:txBody>
          </p:sp>
        </p:grpSp>
        <p:grpSp>
          <p:nvGrpSpPr>
            <p:cNvPr id="8" name="Graphic 6">
              <a:extLst>
                <a:ext uri="{FF2B5EF4-FFF2-40B4-BE49-F238E27FC236}">
                  <a16:creationId xmlns:a16="http://schemas.microsoft.com/office/drawing/2014/main" id="{B3D4AC86-3B8F-EB8C-F696-9C94C9A9BDBE}"/>
                </a:ext>
              </a:extLst>
            </p:cNvPr>
            <p:cNvGrpSpPr/>
            <p:nvPr/>
          </p:nvGrpSpPr>
          <p:grpSpPr>
            <a:xfrm>
              <a:off x="1689718" y="6018196"/>
              <a:ext cx="1408050" cy="206977"/>
              <a:chOff x="1689718" y="6018196"/>
              <a:chExt cx="1408050" cy="206977"/>
            </a:xfrm>
            <a:solidFill>
              <a:srgbClr val="000000"/>
            </a:solidFill>
          </p:grpSpPr>
          <p:sp>
            <p:nvSpPr>
              <p:cNvPr id="10" name="Freeform 50">
                <a:extLst>
                  <a:ext uri="{FF2B5EF4-FFF2-40B4-BE49-F238E27FC236}">
                    <a16:creationId xmlns:a16="http://schemas.microsoft.com/office/drawing/2014/main" id="{56AB5C6F-22F4-5FB0-926A-DE8A62459174}"/>
                  </a:ext>
                </a:extLst>
              </p:cNvPr>
              <p:cNvSpPr/>
              <p:nvPr/>
            </p:nvSpPr>
            <p:spPr>
              <a:xfrm>
                <a:off x="1689718"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023 w 77748"/>
                  <a:gd name="connsiteY8" fmla="*/ 19437 h 204090"/>
                  <a:gd name="connsiteX9" fmla="*/ 26297 w 77748"/>
                  <a:gd name="connsiteY9" fmla="*/ 0 h 204090"/>
                  <a:gd name="connsiteX10" fmla="*/ 572 w 77748"/>
                  <a:gd name="connsiteY10" fmla="*/ 19437 h 204090"/>
                  <a:gd name="connsiteX11" fmla="*/ 26297 w 77748"/>
                  <a:gd name="connsiteY11" fmla="*/ 38874 h 204090"/>
                  <a:gd name="connsiteX12" fmla="*/ 52023 w 77748"/>
                  <a:gd name="connsiteY12" fmla="*/ 19437 h 204090"/>
                  <a:gd name="connsiteX13" fmla="*/ 52023 w 77748"/>
                  <a:gd name="connsiteY13"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748" h="204090">
                    <a:moveTo>
                      <a:pt x="52595" y="157784"/>
                    </a:moveTo>
                    <a:cubicBezTo>
                      <a:pt x="52023" y="176649"/>
                      <a:pt x="61742"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2023" y="19437"/>
                    </a:moveTo>
                    <a:cubicBezTo>
                      <a:pt x="52023" y="8575"/>
                      <a:pt x="40589" y="0"/>
                      <a:pt x="26297" y="0"/>
                    </a:cubicBezTo>
                    <a:cubicBezTo>
                      <a:pt x="12005" y="0"/>
                      <a:pt x="572" y="8575"/>
                      <a:pt x="572" y="19437"/>
                    </a:cubicBezTo>
                    <a:cubicBezTo>
                      <a:pt x="572" y="30299"/>
                      <a:pt x="12005" y="38874"/>
                      <a:pt x="26297" y="38874"/>
                    </a:cubicBezTo>
                    <a:cubicBezTo>
                      <a:pt x="40589" y="38874"/>
                      <a:pt x="52023" y="30299"/>
                      <a:pt x="52023" y="19437"/>
                    </a:cubicBezTo>
                    <a:lnTo>
                      <a:pt x="52023" y="19437"/>
                    </a:lnTo>
                    <a:close/>
                  </a:path>
                </a:pathLst>
              </a:custGeom>
              <a:solidFill>
                <a:srgbClr val="000000"/>
              </a:solidFill>
              <a:ln w="5707" cap="flat">
                <a:noFill/>
                <a:prstDash val="solid"/>
                <a:miter/>
              </a:ln>
            </p:spPr>
            <p:txBody>
              <a:bodyPr rtlCol="0" anchor="ctr"/>
              <a:lstStyle/>
              <a:p>
                <a:endParaRPr lang="en-US"/>
              </a:p>
            </p:txBody>
          </p:sp>
          <p:sp>
            <p:nvSpPr>
              <p:cNvPr id="11" name="Freeform 51">
                <a:extLst>
                  <a:ext uri="{FF2B5EF4-FFF2-40B4-BE49-F238E27FC236}">
                    <a16:creationId xmlns:a16="http://schemas.microsoft.com/office/drawing/2014/main" id="{C1DD683E-E9D1-1F1E-4C98-EFCCA2F3AF8A}"/>
                  </a:ext>
                </a:extLst>
              </p:cNvPr>
              <p:cNvSpPr/>
              <p:nvPr/>
            </p:nvSpPr>
            <p:spPr>
              <a:xfrm>
                <a:off x="1754890"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1451 w 77748"/>
                  <a:gd name="connsiteY8" fmla="*/ 19437 h 204090"/>
                  <a:gd name="connsiteX9" fmla="*/ 25726 w 77748"/>
                  <a:gd name="connsiteY9" fmla="*/ 0 h 204090"/>
                  <a:gd name="connsiteX10" fmla="*/ 0 w 77748"/>
                  <a:gd name="connsiteY10" fmla="*/ 19437 h 204090"/>
                  <a:gd name="connsiteX11" fmla="*/ 25726 w 77748"/>
                  <a:gd name="connsiteY11" fmla="*/ 38874 h 204090"/>
                  <a:gd name="connsiteX12" fmla="*/ 51451 w 77748"/>
                  <a:gd name="connsiteY12" fmla="*/ 19437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lnTo>
                      <a:pt x="51451" y="19437"/>
                    </a:lnTo>
                    <a:close/>
                  </a:path>
                </a:pathLst>
              </a:custGeom>
              <a:solidFill>
                <a:srgbClr val="000000"/>
              </a:solidFill>
              <a:ln w="5707" cap="flat">
                <a:noFill/>
                <a:prstDash val="solid"/>
                <a:miter/>
              </a:ln>
            </p:spPr>
            <p:txBody>
              <a:bodyPr rtlCol="0" anchor="ctr"/>
              <a:lstStyle/>
              <a:p>
                <a:endParaRPr lang="en-US"/>
              </a:p>
            </p:txBody>
          </p:sp>
          <p:sp>
            <p:nvSpPr>
              <p:cNvPr id="12" name="Freeform 52">
                <a:extLst>
                  <a:ext uri="{FF2B5EF4-FFF2-40B4-BE49-F238E27FC236}">
                    <a16:creationId xmlns:a16="http://schemas.microsoft.com/office/drawing/2014/main" id="{00E6B845-B7F8-B43D-94B4-7A7A573EFA96}"/>
                  </a:ext>
                </a:extLst>
              </p:cNvPr>
              <p:cNvSpPr/>
              <p:nvPr/>
            </p:nvSpPr>
            <p:spPr>
              <a:xfrm>
                <a:off x="1820633"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595 w 77748"/>
                  <a:gd name="connsiteY8" fmla="*/ 157784 h 204090"/>
                  <a:gd name="connsiteX9" fmla="*/ 51451 w 77748"/>
                  <a:gd name="connsiteY9" fmla="*/ 19437 h 204090"/>
                  <a:gd name="connsiteX10" fmla="*/ 25726 w 77748"/>
                  <a:gd name="connsiteY10" fmla="*/ 0 h 204090"/>
                  <a:gd name="connsiteX11" fmla="*/ 0 w 77748"/>
                  <a:gd name="connsiteY11" fmla="*/ 19437 h 204090"/>
                  <a:gd name="connsiteX12" fmla="*/ 25726 w 77748"/>
                  <a:gd name="connsiteY12" fmla="*/ 38874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close/>
                  </a:path>
                </a:pathLst>
              </a:custGeom>
              <a:solidFill>
                <a:srgbClr val="000000"/>
              </a:solidFill>
              <a:ln w="5707" cap="flat">
                <a:noFill/>
                <a:prstDash val="solid"/>
                <a:miter/>
              </a:ln>
            </p:spPr>
            <p:txBody>
              <a:bodyPr rtlCol="0" anchor="ctr"/>
              <a:lstStyle/>
              <a:p>
                <a:endParaRPr lang="en-US"/>
              </a:p>
            </p:txBody>
          </p:sp>
          <p:sp>
            <p:nvSpPr>
              <p:cNvPr id="13" name="Freeform 53">
                <a:extLst>
                  <a:ext uri="{FF2B5EF4-FFF2-40B4-BE49-F238E27FC236}">
                    <a16:creationId xmlns:a16="http://schemas.microsoft.com/office/drawing/2014/main" id="{91366539-A62B-6D21-E372-7F4EC72D9AA2}"/>
                  </a:ext>
                </a:extLst>
              </p:cNvPr>
              <p:cNvSpPr/>
              <p:nvPr/>
            </p:nvSpPr>
            <p:spPr>
              <a:xfrm>
                <a:off x="1963553"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14" name="Freeform 54">
                <a:extLst>
                  <a:ext uri="{FF2B5EF4-FFF2-40B4-BE49-F238E27FC236}">
                    <a16:creationId xmlns:a16="http://schemas.microsoft.com/office/drawing/2014/main" id="{0C3A0F1E-E186-E55D-1DF3-338FA5D822A0}"/>
                  </a:ext>
                </a:extLst>
              </p:cNvPr>
              <p:cNvSpPr/>
              <p:nvPr/>
            </p:nvSpPr>
            <p:spPr>
              <a:xfrm>
                <a:off x="2021293"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2"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5" name="Freeform 55">
                <a:extLst>
                  <a:ext uri="{FF2B5EF4-FFF2-40B4-BE49-F238E27FC236}">
                    <a16:creationId xmlns:a16="http://schemas.microsoft.com/office/drawing/2014/main" id="{7C3148F9-AF65-1D68-C651-2F448476B6F7}"/>
                  </a:ext>
                </a:extLst>
              </p:cNvPr>
              <p:cNvSpPr/>
              <p:nvPr/>
            </p:nvSpPr>
            <p:spPr>
              <a:xfrm>
                <a:off x="2163642"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3"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6" name="Freeform 56">
                <a:extLst>
                  <a:ext uri="{FF2B5EF4-FFF2-40B4-BE49-F238E27FC236}">
                    <a16:creationId xmlns:a16="http://schemas.microsoft.com/office/drawing/2014/main" id="{8CFFE3CA-C529-F58F-3849-4F50A573FA63}"/>
                  </a:ext>
                </a:extLst>
              </p:cNvPr>
              <p:cNvSpPr/>
              <p:nvPr/>
            </p:nvSpPr>
            <p:spPr>
              <a:xfrm>
                <a:off x="2298558" y="6095945"/>
                <a:ext cx="129199" cy="128628"/>
              </a:xfrm>
              <a:custGeom>
                <a:avLst/>
                <a:gdLst>
                  <a:gd name="connsiteX0" fmla="*/ 0 w 129199"/>
                  <a:gd name="connsiteY0" fmla="*/ 65172 h 128628"/>
                  <a:gd name="connsiteX1" fmla="*/ 0 w 129199"/>
                  <a:gd name="connsiteY1" fmla="*/ 65172 h 128628"/>
                  <a:gd name="connsiteX2" fmla="*/ 64600 w 129199"/>
                  <a:gd name="connsiteY2" fmla="*/ 0 h 128628"/>
                  <a:gd name="connsiteX3" fmla="*/ 129200 w 129199"/>
                  <a:gd name="connsiteY3" fmla="*/ 64028 h 128628"/>
                  <a:gd name="connsiteX4" fmla="*/ 129200 w 129199"/>
                  <a:gd name="connsiteY4" fmla="*/ 64600 h 128628"/>
                  <a:gd name="connsiteX5" fmla="*/ 65172 w 129199"/>
                  <a:gd name="connsiteY5" fmla="*/ 128628 h 128628"/>
                  <a:gd name="connsiteX6" fmla="*/ 64600 w 129199"/>
                  <a:gd name="connsiteY6" fmla="*/ 128628 h 128628"/>
                  <a:gd name="connsiteX7" fmla="*/ 64028 w 129199"/>
                  <a:gd name="connsiteY7" fmla="*/ 128628 h 128628"/>
                  <a:gd name="connsiteX8" fmla="*/ 0 w 129199"/>
                  <a:gd name="connsiteY8" fmla="*/ 65172 h 128628"/>
                  <a:gd name="connsiteX9" fmla="*/ 0 w 129199"/>
                  <a:gd name="connsiteY9" fmla="*/ 65172 h 128628"/>
                  <a:gd name="connsiteX10" fmla="*/ 109763 w 129199"/>
                  <a:gd name="connsiteY10" fmla="*/ 65172 h 128628"/>
                  <a:gd name="connsiteX11" fmla="*/ 109763 w 129199"/>
                  <a:gd name="connsiteY11" fmla="*/ 65172 h 128628"/>
                  <a:gd name="connsiteX12" fmla="*/ 109763 w 129199"/>
                  <a:gd name="connsiteY12" fmla="*/ 63457 h 128628"/>
                  <a:gd name="connsiteX13" fmla="*/ 64028 w 129199"/>
                  <a:gd name="connsiteY13" fmla="*/ 16579 h 128628"/>
                  <a:gd name="connsiteX14" fmla="*/ 18865 w 129199"/>
                  <a:gd name="connsiteY14" fmla="*/ 64600 h 128628"/>
                  <a:gd name="connsiteX15" fmla="*/ 18865 w 129199"/>
                  <a:gd name="connsiteY15" fmla="*/ 64600 h 128628"/>
                  <a:gd name="connsiteX16" fmla="*/ 18865 w 129199"/>
                  <a:gd name="connsiteY16" fmla="*/ 66315 h 128628"/>
                  <a:gd name="connsiteX17" fmla="*/ 64600 w 129199"/>
                  <a:gd name="connsiteY17" fmla="*/ 112621 h 128628"/>
                  <a:gd name="connsiteX18" fmla="*/ 110334 w 129199"/>
                  <a:gd name="connsiteY18" fmla="*/ 66887 h 128628"/>
                  <a:gd name="connsiteX19" fmla="*/ 109763 w 129199"/>
                  <a:gd name="connsiteY19" fmla="*/ 65172 h 12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199" h="128628">
                    <a:moveTo>
                      <a:pt x="0" y="65172"/>
                    </a:moveTo>
                    <a:lnTo>
                      <a:pt x="0" y="65172"/>
                    </a:lnTo>
                    <a:cubicBezTo>
                      <a:pt x="0" y="29156"/>
                      <a:pt x="29156" y="0"/>
                      <a:pt x="64600" y="0"/>
                    </a:cubicBezTo>
                    <a:cubicBezTo>
                      <a:pt x="100044" y="0"/>
                      <a:pt x="128628" y="29156"/>
                      <a:pt x="129200" y="64028"/>
                    </a:cubicBezTo>
                    <a:lnTo>
                      <a:pt x="129200" y="64600"/>
                    </a:lnTo>
                    <a:cubicBezTo>
                      <a:pt x="129200" y="100044"/>
                      <a:pt x="100044" y="128628"/>
                      <a:pt x="65172" y="128628"/>
                    </a:cubicBezTo>
                    <a:lnTo>
                      <a:pt x="64600" y="128628"/>
                    </a:lnTo>
                    <a:lnTo>
                      <a:pt x="64028" y="128628"/>
                    </a:lnTo>
                    <a:cubicBezTo>
                      <a:pt x="29156" y="128628"/>
                      <a:pt x="572" y="100044"/>
                      <a:pt x="0" y="65172"/>
                    </a:cubicBezTo>
                    <a:cubicBezTo>
                      <a:pt x="0" y="65172"/>
                      <a:pt x="0" y="65172"/>
                      <a:pt x="0" y="65172"/>
                    </a:cubicBezTo>
                    <a:moveTo>
                      <a:pt x="109763" y="65172"/>
                    </a:moveTo>
                    <a:lnTo>
                      <a:pt x="109763" y="65172"/>
                    </a:lnTo>
                    <a:cubicBezTo>
                      <a:pt x="109763" y="64028"/>
                      <a:pt x="109763" y="64028"/>
                      <a:pt x="109763" y="63457"/>
                    </a:cubicBezTo>
                    <a:cubicBezTo>
                      <a:pt x="109763" y="38303"/>
                      <a:pt x="89182" y="17150"/>
                      <a:pt x="64028" y="16579"/>
                    </a:cubicBezTo>
                    <a:cubicBezTo>
                      <a:pt x="37159" y="16579"/>
                      <a:pt x="18865" y="38303"/>
                      <a:pt x="18865" y="64600"/>
                    </a:cubicBezTo>
                    <a:lnTo>
                      <a:pt x="18865" y="64600"/>
                    </a:lnTo>
                    <a:cubicBezTo>
                      <a:pt x="18865" y="65172"/>
                      <a:pt x="18865" y="65743"/>
                      <a:pt x="18865" y="66315"/>
                    </a:cubicBezTo>
                    <a:cubicBezTo>
                      <a:pt x="18865" y="91469"/>
                      <a:pt x="39446" y="112050"/>
                      <a:pt x="64600" y="112621"/>
                    </a:cubicBezTo>
                    <a:cubicBezTo>
                      <a:pt x="89754" y="112621"/>
                      <a:pt x="110334" y="92041"/>
                      <a:pt x="110334" y="66887"/>
                    </a:cubicBezTo>
                    <a:cubicBezTo>
                      <a:pt x="109763" y="66315"/>
                      <a:pt x="109763" y="65743"/>
                      <a:pt x="109763" y="65172"/>
                    </a:cubicBezTo>
                  </a:path>
                </a:pathLst>
              </a:custGeom>
              <a:solidFill>
                <a:srgbClr val="000000"/>
              </a:solidFill>
              <a:ln w="5707" cap="flat">
                <a:noFill/>
                <a:prstDash val="solid"/>
                <a:miter/>
              </a:ln>
            </p:spPr>
            <p:txBody>
              <a:bodyPr rtlCol="0" anchor="ctr"/>
              <a:lstStyle/>
              <a:p>
                <a:endParaRPr lang="en-US"/>
              </a:p>
            </p:txBody>
          </p:sp>
          <p:sp>
            <p:nvSpPr>
              <p:cNvPr id="17" name="Freeform 57">
                <a:extLst>
                  <a:ext uri="{FF2B5EF4-FFF2-40B4-BE49-F238E27FC236}">
                    <a16:creationId xmlns:a16="http://schemas.microsoft.com/office/drawing/2014/main" id="{100368BA-0DC2-E81F-7A9D-1EB2B189238D}"/>
                  </a:ext>
                </a:extLst>
              </p:cNvPr>
              <p:cNvSpPr/>
              <p:nvPr/>
            </p:nvSpPr>
            <p:spPr>
              <a:xfrm>
                <a:off x="2436333"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3474 w 123483"/>
                  <a:gd name="connsiteY3" fmla="*/ 0 h 124626"/>
                  <a:gd name="connsiteX4" fmla="*/ 123483 w 123483"/>
                  <a:gd name="connsiteY4" fmla="*/ 0 h 124626"/>
                  <a:gd name="connsiteX5" fmla="*/ 69745 w 123483"/>
                  <a:gd name="connsiteY5" fmla="*/ 124626 h 124626"/>
                  <a:gd name="connsiteX6" fmla="*/ 53166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3474" y="0"/>
                    </a:lnTo>
                    <a:lnTo>
                      <a:pt x="123483" y="0"/>
                    </a:lnTo>
                    <a:lnTo>
                      <a:pt x="69745" y="124626"/>
                    </a:lnTo>
                    <a:lnTo>
                      <a:pt x="53166" y="124626"/>
                    </a:lnTo>
                    <a:close/>
                  </a:path>
                </a:pathLst>
              </a:custGeom>
              <a:solidFill>
                <a:srgbClr val="000000"/>
              </a:solidFill>
              <a:ln w="5707" cap="flat">
                <a:noFill/>
                <a:prstDash val="solid"/>
                <a:miter/>
              </a:ln>
            </p:spPr>
            <p:txBody>
              <a:bodyPr rtlCol="0" anchor="ctr"/>
              <a:lstStyle/>
              <a:p>
                <a:endParaRPr lang="en-US"/>
              </a:p>
            </p:txBody>
          </p:sp>
          <p:sp>
            <p:nvSpPr>
              <p:cNvPr id="25" name="Freeform 58">
                <a:extLst>
                  <a:ext uri="{FF2B5EF4-FFF2-40B4-BE49-F238E27FC236}">
                    <a16:creationId xmlns:a16="http://schemas.microsoft.com/office/drawing/2014/main" id="{A7C8EF7F-DA23-0341-A45C-C6029FAF5640}"/>
                  </a:ext>
                </a:extLst>
              </p:cNvPr>
              <p:cNvSpPr/>
              <p:nvPr/>
            </p:nvSpPr>
            <p:spPr>
              <a:xfrm>
                <a:off x="2568963" y="6096931"/>
                <a:ext cx="108667" cy="128242"/>
              </a:xfrm>
              <a:custGeom>
                <a:avLst/>
                <a:gdLst>
                  <a:gd name="connsiteX0" fmla="*/ 0 w 108667"/>
                  <a:gd name="connsiteY0" fmla="*/ 89339 h 128242"/>
                  <a:gd name="connsiteX1" fmla="*/ 0 w 108667"/>
                  <a:gd name="connsiteY1" fmla="*/ 89339 h 128242"/>
                  <a:gd name="connsiteX2" fmla="*/ 52595 w 108667"/>
                  <a:gd name="connsiteY2" fmla="*/ 48178 h 128242"/>
                  <a:gd name="connsiteX3" fmla="*/ 90326 w 108667"/>
                  <a:gd name="connsiteY3" fmla="*/ 53324 h 128242"/>
                  <a:gd name="connsiteX4" fmla="*/ 90326 w 108667"/>
                  <a:gd name="connsiteY4" fmla="*/ 49322 h 128242"/>
                  <a:gd name="connsiteX5" fmla="*/ 53738 w 108667"/>
                  <a:gd name="connsiteY5" fmla="*/ 16164 h 128242"/>
                  <a:gd name="connsiteX6" fmla="*/ 16007 w 108667"/>
                  <a:gd name="connsiteY6" fmla="*/ 25311 h 128242"/>
                  <a:gd name="connsiteX7" fmla="*/ 10290 w 108667"/>
                  <a:gd name="connsiteY7" fmla="*/ 10447 h 128242"/>
                  <a:gd name="connsiteX8" fmla="*/ 55453 w 108667"/>
                  <a:gd name="connsiteY8" fmla="*/ 157 h 128242"/>
                  <a:gd name="connsiteX9" fmla="*/ 95471 w 108667"/>
                  <a:gd name="connsiteY9" fmla="*/ 13878 h 128242"/>
                  <a:gd name="connsiteX10" fmla="*/ 108619 w 108667"/>
                  <a:gd name="connsiteY10" fmla="*/ 49893 h 128242"/>
                  <a:gd name="connsiteX11" fmla="*/ 108619 w 108667"/>
                  <a:gd name="connsiteY11" fmla="*/ 125355 h 128242"/>
                  <a:gd name="connsiteX12" fmla="*/ 90326 w 108667"/>
                  <a:gd name="connsiteY12" fmla="*/ 125355 h 128242"/>
                  <a:gd name="connsiteX13" fmla="*/ 90326 w 108667"/>
                  <a:gd name="connsiteY13" fmla="*/ 107062 h 128242"/>
                  <a:gd name="connsiteX14" fmla="*/ 45734 w 108667"/>
                  <a:gd name="connsiteY14" fmla="*/ 128214 h 128242"/>
                  <a:gd name="connsiteX15" fmla="*/ 0 w 108667"/>
                  <a:gd name="connsiteY15" fmla="*/ 89339 h 128242"/>
                  <a:gd name="connsiteX16" fmla="*/ 90326 w 108667"/>
                  <a:gd name="connsiteY16" fmla="*/ 79621 h 128242"/>
                  <a:gd name="connsiteX17" fmla="*/ 90326 w 108667"/>
                  <a:gd name="connsiteY17" fmla="*/ 68187 h 128242"/>
                  <a:gd name="connsiteX18" fmla="*/ 54310 w 108667"/>
                  <a:gd name="connsiteY18" fmla="*/ 63042 h 128242"/>
                  <a:gd name="connsiteX19" fmla="*/ 18294 w 108667"/>
                  <a:gd name="connsiteY19" fmla="*/ 87624 h 128242"/>
                  <a:gd name="connsiteX20" fmla="*/ 18294 w 108667"/>
                  <a:gd name="connsiteY20" fmla="*/ 88196 h 128242"/>
                  <a:gd name="connsiteX21" fmla="*/ 49165 w 108667"/>
                  <a:gd name="connsiteY21" fmla="*/ 112778 h 128242"/>
                  <a:gd name="connsiteX22" fmla="*/ 90326 w 108667"/>
                  <a:gd name="connsiteY22" fmla="*/ 79621 h 1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667" h="128242">
                    <a:moveTo>
                      <a:pt x="0" y="89339"/>
                    </a:moveTo>
                    <a:lnTo>
                      <a:pt x="0" y="89339"/>
                    </a:lnTo>
                    <a:cubicBezTo>
                      <a:pt x="0" y="62470"/>
                      <a:pt x="21724" y="48178"/>
                      <a:pt x="52595" y="48178"/>
                    </a:cubicBezTo>
                    <a:cubicBezTo>
                      <a:pt x="65172" y="48178"/>
                      <a:pt x="78320" y="49893"/>
                      <a:pt x="90326" y="53324"/>
                    </a:cubicBezTo>
                    <a:lnTo>
                      <a:pt x="90326" y="49322"/>
                    </a:lnTo>
                    <a:cubicBezTo>
                      <a:pt x="90326" y="27598"/>
                      <a:pt x="77177" y="16164"/>
                      <a:pt x="53738" y="16164"/>
                    </a:cubicBezTo>
                    <a:cubicBezTo>
                      <a:pt x="40589" y="16164"/>
                      <a:pt x="28012" y="19023"/>
                      <a:pt x="16007" y="25311"/>
                    </a:cubicBezTo>
                    <a:lnTo>
                      <a:pt x="10290" y="10447"/>
                    </a:lnTo>
                    <a:cubicBezTo>
                      <a:pt x="24011" y="3587"/>
                      <a:pt x="39446" y="157"/>
                      <a:pt x="55453" y="157"/>
                    </a:cubicBezTo>
                    <a:cubicBezTo>
                      <a:pt x="69745" y="-986"/>
                      <a:pt x="84609" y="4159"/>
                      <a:pt x="95471" y="13878"/>
                    </a:cubicBezTo>
                    <a:cubicBezTo>
                      <a:pt x="104618" y="23596"/>
                      <a:pt x="109191" y="36745"/>
                      <a:pt x="108619" y="49893"/>
                    </a:cubicBezTo>
                    <a:lnTo>
                      <a:pt x="108619" y="125355"/>
                    </a:lnTo>
                    <a:lnTo>
                      <a:pt x="90326" y="125355"/>
                    </a:lnTo>
                    <a:lnTo>
                      <a:pt x="90326" y="107062"/>
                    </a:lnTo>
                    <a:cubicBezTo>
                      <a:pt x="79464" y="120782"/>
                      <a:pt x="62885" y="128785"/>
                      <a:pt x="45734" y="128214"/>
                    </a:cubicBezTo>
                    <a:cubicBezTo>
                      <a:pt x="22867" y="127642"/>
                      <a:pt x="0" y="114493"/>
                      <a:pt x="0" y="89339"/>
                    </a:cubicBezTo>
                    <a:moveTo>
                      <a:pt x="90326" y="79621"/>
                    </a:moveTo>
                    <a:lnTo>
                      <a:pt x="90326" y="68187"/>
                    </a:lnTo>
                    <a:cubicBezTo>
                      <a:pt x="78892" y="64757"/>
                      <a:pt x="66315" y="63042"/>
                      <a:pt x="54310" y="63042"/>
                    </a:cubicBezTo>
                    <a:cubicBezTo>
                      <a:pt x="31442" y="63042"/>
                      <a:pt x="18294" y="73332"/>
                      <a:pt x="18294" y="87624"/>
                    </a:cubicBezTo>
                    <a:lnTo>
                      <a:pt x="18294" y="88196"/>
                    </a:lnTo>
                    <a:cubicBezTo>
                      <a:pt x="18294" y="103631"/>
                      <a:pt x="32586" y="112778"/>
                      <a:pt x="49165" y="112778"/>
                    </a:cubicBezTo>
                    <a:cubicBezTo>
                      <a:pt x="72032" y="112778"/>
                      <a:pt x="90326" y="99058"/>
                      <a:pt x="90326" y="79621"/>
                    </a:cubicBezTo>
                  </a:path>
                </a:pathLst>
              </a:custGeom>
              <a:solidFill>
                <a:srgbClr val="000000"/>
              </a:solidFill>
              <a:ln w="5707" cap="flat">
                <a:noFill/>
                <a:prstDash val="solid"/>
                <a:miter/>
              </a:ln>
            </p:spPr>
            <p:txBody>
              <a:bodyPr rtlCol="0" anchor="ctr"/>
              <a:lstStyle/>
              <a:p>
                <a:endParaRPr lang="en-US"/>
              </a:p>
            </p:txBody>
          </p:sp>
          <p:sp>
            <p:nvSpPr>
              <p:cNvPr id="32" name="Freeform 59">
                <a:extLst>
                  <a:ext uri="{FF2B5EF4-FFF2-40B4-BE49-F238E27FC236}">
                    <a16:creationId xmlns:a16="http://schemas.microsoft.com/office/drawing/2014/main" id="{D8A583E9-0317-B585-0678-F64B3D0FEC91}"/>
                  </a:ext>
                </a:extLst>
              </p:cNvPr>
              <p:cNvSpPr/>
              <p:nvPr/>
            </p:nvSpPr>
            <p:spPr>
              <a:xfrm>
                <a:off x="2699878" y="6061644"/>
                <a:ext cx="74890" cy="162357"/>
              </a:xfrm>
              <a:custGeom>
                <a:avLst/>
                <a:gdLst>
                  <a:gd name="connsiteX0" fmla="*/ 17150 w 74890"/>
                  <a:gd name="connsiteY0" fmla="*/ 127485 h 162357"/>
                  <a:gd name="connsiteX1" fmla="*/ 17150 w 74890"/>
                  <a:gd name="connsiteY1" fmla="*/ 53166 h 162357"/>
                  <a:gd name="connsiteX2" fmla="*/ 0 w 74890"/>
                  <a:gd name="connsiteY2" fmla="*/ 53166 h 162357"/>
                  <a:gd name="connsiteX3" fmla="*/ 0 w 74890"/>
                  <a:gd name="connsiteY3" fmla="*/ 37159 h 162357"/>
                  <a:gd name="connsiteX4" fmla="*/ 17150 w 74890"/>
                  <a:gd name="connsiteY4" fmla="*/ 37159 h 162357"/>
                  <a:gd name="connsiteX5" fmla="*/ 17150 w 74890"/>
                  <a:gd name="connsiteY5" fmla="*/ 0 h 162357"/>
                  <a:gd name="connsiteX6" fmla="*/ 35444 w 74890"/>
                  <a:gd name="connsiteY6" fmla="*/ 0 h 162357"/>
                  <a:gd name="connsiteX7" fmla="*/ 35444 w 74890"/>
                  <a:gd name="connsiteY7" fmla="*/ 37159 h 162357"/>
                  <a:gd name="connsiteX8" fmla="*/ 74890 w 74890"/>
                  <a:gd name="connsiteY8" fmla="*/ 37159 h 162357"/>
                  <a:gd name="connsiteX9" fmla="*/ 74890 w 74890"/>
                  <a:gd name="connsiteY9" fmla="*/ 53166 h 162357"/>
                  <a:gd name="connsiteX10" fmla="*/ 35444 w 74890"/>
                  <a:gd name="connsiteY10" fmla="*/ 53166 h 162357"/>
                  <a:gd name="connsiteX11" fmla="*/ 35444 w 74890"/>
                  <a:gd name="connsiteY11" fmla="*/ 125198 h 162357"/>
                  <a:gd name="connsiteX12" fmla="*/ 56025 w 74890"/>
                  <a:gd name="connsiteY12" fmla="*/ 145779 h 162357"/>
                  <a:gd name="connsiteX13" fmla="*/ 73747 w 74890"/>
                  <a:gd name="connsiteY13" fmla="*/ 141205 h 162357"/>
                  <a:gd name="connsiteX14" fmla="*/ 73747 w 74890"/>
                  <a:gd name="connsiteY14" fmla="*/ 157212 h 162357"/>
                  <a:gd name="connsiteX15" fmla="*/ 51451 w 74890"/>
                  <a:gd name="connsiteY15" fmla="*/ 162357 h 162357"/>
                  <a:gd name="connsiteX16" fmla="*/ 17150 w 74890"/>
                  <a:gd name="connsiteY16" fmla="*/ 127485 h 16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90" h="162357">
                    <a:moveTo>
                      <a:pt x="17150" y="127485"/>
                    </a:moveTo>
                    <a:lnTo>
                      <a:pt x="17150" y="53166"/>
                    </a:lnTo>
                    <a:lnTo>
                      <a:pt x="0" y="53166"/>
                    </a:lnTo>
                    <a:lnTo>
                      <a:pt x="0" y="37159"/>
                    </a:lnTo>
                    <a:lnTo>
                      <a:pt x="17150" y="37159"/>
                    </a:lnTo>
                    <a:lnTo>
                      <a:pt x="17150" y="0"/>
                    </a:lnTo>
                    <a:lnTo>
                      <a:pt x="35444" y="0"/>
                    </a:lnTo>
                    <a:lnTo>
                      <a:pt x="35444" y="37159"/>
                    </a:lnTo>
                    <a:lnTo>
                      <a:pt x="74890" y="37159"/>
                    </a:lnTo>
                    <a:lnTo>
                      <a:pt x="74890" y="53166"/>
                    </a:lnTo>
                    <a:lnTo>
                      <a:pt x="35444" y="53166"/>
                    </a:lnTo>
                    <a:lnTo>
                      <a:pt x="35444" y="125198"/>
                    </a:lnTo>
                    <a:cubicBezTo>
                      <a:pt x="35444" y="140062"/>
                      <a:pt x="44020" y="145779"/>
                      <a:pt x="56025" y="145779"/>
                    </a:cubicBezTo>
                    <a:cubicBezTo>
                      <a:pt x="62313" y="145779"/>
                      <a:pt x="68602" y="144635"/>
                      <a:pt x="73747" y="141205"/>
                    </a:cubicBezTo>
                    <a:lnTo>
                      <a:pt x="73747" y="157212"/>
                    </a:lnTo>
                    <a:cubicBezTo>
                      <a:pt x="66887" y="160642"/>
                      <a:pt x="59455" y="162357"/>
                      <a:pt x="51451" y="162357"/>
                    </a:cubicBezTo>
                    <a:cubicBezTo>
                      <a:pt x="32014" y="162357"/>
                      <a:pt x="17150" y="152639"/>
                      <a:pt x="17150" y="127485"/>
                    </a:cubicBezTo>
                  </a:path>
                </a:pathLst>
              </a:custGeom>
              <a:solidFill>
                <a:srgbClr val="000000"/>
              </a:solidFill>
              <a:ln w="5707" cap="flat">
                <a:noFill/>
                <a:prstDash val="solid"/>
                <a:miter/>
              </a:ln>
            </p:spPr>
            <p:txBody>
              <a:bodyPr rtlCol="0" anchor="ctr"/>
              <a:lstStyle/>
              <a:p>
                <a:endParaRPr lang="en-US"/>
              </a:p>
            </p:txBody>
          </p:sp>
          <p:sp>
            <p:nvSpPr>
              <p:cNvPr id="33" name="Freeform 60">
                <a:extLst>
                  <a:ext uri="{FF2B5EF4-FFF2-40B4-BE49-F238E27FC236}">
                    <a16:creationId xmlns:a16="http://schemas.microsoft.com/office/drawing/2014/main" id="{89E5895C-ACCA-5BA3-8878-14DDEE6C5BAE}"/>
                  </a:ext>
                </a:extLst>
              </p:cNvPr>
              <p:cNvSpPr/>
              <p:nvPr/>
            </p:nvSpPr>
            <p:spPr>
              <a:xfrm>
                <a:off x="2802781"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34" name="Freeform 61">
                <a:extLst>
                  <a:ext uri="{FF2B5EF4-FFF2-40B4-BE49-F238E27FC236}">
                    <a16:creationId xmlns:a16="http://schemas.microsoft.com/office/drawing/2014/main" id="{B6300729-BC2B-00FF-F5C3-02E2C9F6AC89}"/>
                  </a:ext>
                </a:extLst>
              </p:cNvPr>
              <p:cNvSpPr/>
              <p:nvPr/>
            </p:nvSpPr>
            <p:spPr>
              <a:xfrm>
                <a:off x="2847944"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4046 w 123483"/>
                  <a:gd name="connsiteY3" fmla="*/ 0 h 124626"/>
                  <a:gd name="connsiteX4" fmla="*/ 123483 w 123483"/>
                  <a:gd name="connsiteY4" fmla="*/ 0 h 124626"/>
                  <a:gd name="connsiteX5" fmla="*/ 69745 w 123483"/>
                  <a:gd name="connsiteY5" fmla="*/ 124626 h 124626"/>
                  <a:gd name="connsiteX6" fmla="*/ 53738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4046" y="0"/>
                    </a:lnTo>
                    <a:lnTo>
                      <a:pt x="123483" y="0"/>
                    </a:lnTo>
                    <a:lnTo>
                      <a:pt x="69745" y="124626"/>
                    </a:lnTo>
                    <a:lnTo>
                      <a:pt x="53738" y="124626"/>
                    </a:lnTo>
                    <a:close/>
                  </a:path>
                </a:pathLst>
              </a:custGeom>
              <a:solidFill>
                <a:srgbClr val="000000"/>
              </a:solidFill>
              <a:ln w="5707" cap="flat">
                <a:noFill/>
                <a:prstDash val="solid"/>
                <a:miter/>
              </a:ln>
            </p:spPr>
            <p:txBody>
              <a:bodyPr rtlCol="0" anchor="ctr"/>
              <a:lstStyle/>
              <a:p>
                <a:endParaRPr lang="en-US"/>
              </a:p>
            </p:txBody>
          </p:sp>
          <p:sp>
            <p:nvSpPr>
              <p:cNvPr id="35" name="Freeform 62">
                <a:extLst>
                  <a:ext uri="{FF2B5EF4-FFF2-40B4-BE49-F238E27FC236}">
                    <a16:creationId xmlns:a16="http://schemas.microsoft.com/office/drawing/2014/main" id="{6BAC96F2-4AE6-7ACC-6209-1A2BBBD04364}"/>
                  </a:ext>
                </a:extLst>
              </p:cNvPr>
              <p:cNvSpPr/>
              <p:nvPr/>
            </p:nvSpPr>
            <p:spPr>
              <a:xfrm>
                <a:off x="2980574" y="6095373"/>
                <a:ext cx="117194" cy="129226"/>
              </a:xfrm>
              <a:custGeom>
                <a:avLst/>
                <a:gdLst>
                  <a:gd name="connsiteX0" fmla="*/ 62313 w 117194"/>
                  <a:gd name="connsiteY0" fmla="*/ 113193 h 129226"/>
                  <a:gd name="connsiteX1" fmla="*/ 101188 w 117194"/>
                  <a:gd name="connsiteY1" fmla="*/ 95471 h 129226"/>
                  <a:gd name="connsiteX2" fmla="*/ 112621 w 117194"/>
                  <a:gd name="connsiteY2" fmla="*/ 105761 h 129226"/>
                  <a:gd name="connsiteX3" fmla="*/ 61741 w 117194"/>
                  <a:gd name="connsiteY3" fmla="*/ 129200 h 129226"/>
                  <a:gd name="connsiteX4" fmla="*/ 0 w 117194"/>
                  <a:gd name="connsiteY4" fmla="*/ 64600 h 129226"/>
                  <a:gd name="connsiteX5" fmla="*/ 59455 w 117194"/>
                  <a:gd name="connsiteY5" fmla="*/ 0 h 129226"/>
                  <a:gd name="connsiteX6" fmla="*/ 117195 w 117194"/>
                  <a:gd name="connsiteY6" fmla="*/ 65743 h 129226"/>
                  <a:gd name="connsiteX7" fmla="*/ 117195 w 117194"/>
                  <a:gd name="connsiteY7" fmla="*/ 72032 h 129226"/>
                  <a:gd name="connsiteX8" fmla="*/ 19437 w 117194"/>
                  <a:gd name="connsiteY8" fmla="*/ 72032 h 129226"/>
                  <a:gd name="connsiteX9" fmla="*/ 62313 w 117194"/>
                  <a:gd name="connsiteY9" fmla="*/ 113193 h 129226"/>
                  <a:gd name="connsiteX10" fmla="*/ 98901 w 117194"/>
                  <a:gd name="connsiteY10" fmla="*/ 57740 h 129226"/>
                  <a:gd name="connsiteX11" fmla="*/ 59455 w 117194"/>
                  <a:gd name="connsiteY11" fmla="*/ 16007 h 129226"/>
                  <a:gd name="connsiteX12" fmla="*/ 19437 w 117194"/>
                  <a:gd name="connsiteY12" fmla="*/ 57740 h 129226"/>
                  <a:gd name="connsiteX13" fmla="*/ 98901 w 117194"/>
                  <a:gd name="connsiteY13" fmla="*/ 57740 h 129226"/>
                  <a:gd name="connsiteX14" fmla="*/ 98901 w 117194"/>
                  <a:gd name="connsiteY14" fmla="*/ 5774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194" h="129226">
                    <a:moveTo>
                      <a:pt x="62313" y="113193"/>
                    </a:moveTo>
                    <a:cubicBezTo>
                      <a:pt x="77177" y="113193"/>
                      <a:pt x="91469" y="106904"/>
                      <a:pt x="101188" y="95471"/>
                    </a:cubicBezTo>
                    <a:lnTo>
                      <a:pt x="112621" y="105761"/>
                    </a:lnTo>
                    <a:cubicBezTo>
                      <a:pt x="100044" y="121196"/>
                      <a:pt x="81179" y="129772"/>
                      <a:pt x="61741" y="129200"/>
                    </a:cubicBezTo>
                    <a:cubicBezTo>
                      <a:pt x="28012" y="129200"/>
                      <a:pt x="0" y="102903"/>
                      <a:pt x="0" y="64600"/>
                    </a:cubicBezTo>
                    <a:cubicBezTo>
                      <a:pt x="0" y="28584"/>
                      <a:pt x="25154" y="0"/>
                      <a:pt x="59455" y="0"/>
                    </a:cubicBezTo>
                    <a:cubicBezTo>
                      <a:pt x="96042" y="0"/>
                      <a:pt x="117195" y="29156"/>
                      <a:pt x="117195" y="65743"/>
                    </a:cubicBezTo>
                    <a:cubicBezTo>
                      <a:pt x="117195" y="67458"/>
                      <a:pt x="117195" y="69173"/>
                      <a:pt x="117195" y="72032"/>
                    </a:cubicBezTo>
                    <a:lnTo>
                      <a:pt x="19437" y="72032"/>
                    </a:lnTo>
                    <a:cubicBezTo>
                      <a:pt x="20009" y="95471"/>
                      <a:pt x="39446" y="113765"/>
                      <a:pt x="62313" y="113193"/>
                    </a:cubicBezTo>
                    <a:moveTo>
                      <a:pt x="98901" y="57740"/>
                    </a:moveTo>
                    <a:cubicBezTo>
                      <a:pt x="96614" y="35444"/>
                      <a:pt x="84037" y="16007"/>
                      <a:pt x="59455" y="16007"/>
                    </a:cubicBezTo>
                    <a:cubicBezTo>
                      <a:pt x="38303" y="16007"/>
                      <a:pt x="21724" y="33729"/>
                      <a:pt x="19437" y="57740"/>
                    </a:cubicBezTo>
                    <a:lnTo>
                      <a:pt x="98901" y="57740"/>
                    </a:lnTo>
                    <a:lnTo>
                      <a:pt x="98901" y="57740"/>
                    </a:lnTo>
                    <a:close/>
                  </a:path>
                </a:pathLst>
              </a:custGeom>
              <a:solidFill>
                <a:srgbClr val="000000"/>
              </a:solidFill>
              <a:ln w="5707" cap="flat">
                <a:noFill/>
                <a:prstDash val="solid"/>
                <a:miter/>
              </a:ln>
            </p:spPr>
            <p:txBody>
              <a:bodyPr rtlCol="0" anchor="ctr"/>
              <a:lstStyle/>
              <a:p>
                <a:endParaRPr lang="en-US"/>
              </a:p>
            </p:txBody>
          </p:sp>
        </p:grpSp>
        <p:sp>
          <p:nvSpPr>
            <p:cNvPr id="9" name="Rectangle 8">
              <a:extLst>
                <a:ext uri="{FF2B5EF4-FFF2-40B4-BE49-F238E27FC236}">
                  <a16:creationId xmlns:a16="http://schemas.microsoft.com/office/drawing/2014/main" id="{496AB8B5-7BAD-14A4-4933-0FCD7F9930C9}"/>
                </a:ext>
              </a:extLst>
            </p:cNvPr>
            <p:cNvSpPr/>
            <p:nvPr userDrawn="1"/>
          </p:nvSpPr>
          <p:spPr>
            <a:xfrm>
              <a:off x="551442" y="6313224"/>
              <a:ext cx="2542032" cy="9144"/>
            </a:xfrm>
            <a:prstGeom prst="rect">
              <a:avLst/>
            </a:prstGeom>
            <a:solidFill>
              <a:schemeClr val="tx1"/>
            </a:solidFill>
            <a:ln>
              <a:noFill/>
            </a:ln>
          </p:spPr>
          <p:txBody>
            <a:bodyPr wrap="square" rtlCol="0" anchor="ctr">
              <a:noAutofit/>
            </a:bodyPr>
            <a:lstStyle/>
            <a:p>
              <a:pPr algn="l"/>
              <a:endParaRPr lang="en-US">
                <a:solidFill>
                  <a:schemeClr val="tx1"/>
                </a:solidFill>
              </a:endParaRPr>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99" r:id="rId8"/>
    <p:sldLayoutId id="2147484653" r:id="rId9"/>
    <p:sldLayoutId id="2147484655" r:id="rId10"/>
    <p:sldLayoutId id="2147484652" r:id="rId11"/>
    <p:sldLayoutId id="2147484651" r:id="rId12"/>
    <p:sldLayoutId id="2147483836" r:id="rId13"/>
    <p:sldLayoutId id="2147484627" r:id="rId14"/>
    <p:sldLayoutId id="2147484591" r:id="rId15"/>
    <p:sldLayoutId id="2147484636" r:id="rId16"/>
    <p:sldLayoutId id="2147484666" r:id="rId17"/>
    <p:sldLayoutId id="2147484638" r:id="rId18"/>
    <p:sldLayoutId id="2147484639" r:id="rId19"/>
    <p:sldLayoutId id="2147484667" r:id="rId20"/>
    <p:sldLayoutId id="2147484641" r:id="rId21"/>
    <p:sldLayoutId id="2147484592" r:id="rId22"/>
    <p:sldLayoutId id="2147484663" r:id="rId23"/>
    <p:sldLayoutId id="2147484632" r:id="rId24"/>
    <p:sldLayoutId id="2147484669" r:id="rId25"/>
    <p:sldLayoutId id="2147484635" r:id="rId26"/>
    <p:sldLayoutId id="2147484642" r:id="rId27"/>
    <p:sldLayoutId id="2147484644" r:id="rId28"/>
    <p:sldLayoutId id="2147484648" r:id="rId29"/>
    <p:sldLayoutId id="2147484664" r:id="rId30"/>
    <p:sldLayoutId id="2147484649" r:id="rId31"/>
    <p:sldLayoutId id="2147484671" r:id="rId32"/>
    <p:sldLayoutId id="2147484672" r:id="rId33"/>
    <p:sldLayoutId id="2147484682" r:id="rId34"/>
    <p:sldLayoutId id="2147483925" r:id="rId35"/>
    <p:sldLayoutId id="2147483926" r:id="rId36"/>
    <p:sldLayoutId id="2147483928" r:id="rId37"/>
    <p:sldLayoutId id="2147484503" r:id="rId38"/>
    <p:sldLayoutId id="2147483930" r:id="rId39"/>
    <p:sldLayoutId id="2147483931" r:id="rId40"/>
    <p:sldLayoutId id="2147483934" r:id="rId41"/>
    <p:sldLayoutId id="2147483935" r:id="rId42"/>
    <p:sldLayoutId id="2147483936" r:id="rId43"/>
    <p:sldLayoutId id="2147483937" r:id="rId44"/>
    <p:sldLayoutId id="2147483940" r:id="rId45"/>
    <p:sldLayoutId id="2147484614" r:id="rId46"/>
    <p:sldLayoutId id="2147484616" r:id="rId47"/>
    <p:sldLayoutId id="2147484618" r:id="rId48"/>
    <p:sldLayoutId id="2147484619" r:id="rId49"/>
    <p:sldLayoutId id="2147484622" r:id="rId50"/>
    <p:sldLayoutId id="2147484623" r:id="rId51"/>
    <p:sldLayoutId id="2147484677" r:id="rId52"/>
    <p:sldLayoutId id="2147484033" r:id="rId53"/>
    <p:sldLayoutId id="2147484034" r:id="rId54"/>
    <p:sldLayoutId id="2147484035" r:id="rId55"/>
    <p:sldLayoutId id="2147484036" r:id="rId56"/>
    <p:sldLayoutId id="2147484037" r:id="rId57"/>
    <p:sldLayoutId id="2147484119" r:id="rId58"/>
    <p:sldLayoutId id="2147484665" r:id="rId59"/>
    <p:sldLayoutId id="2147484208" r:id="rId60"/>
    <p:sldLayoutId id="2147484207" r:id="rId61"/>
    <p:sldLayoutId id="2147484120" r:id="rId62"/>
    <p:sldLayoutId id="2147484681" r:id="rId63"/>
    <p:sldLayoutId id="2147484680" r:id="rId64"/>
    <p:sldLayoutId id="2147484683" r:id="rId65"/>
    <p:sldLayoutId id="2147484679" r:id="rId66"/>
    <p:sldLayoutId id="2147484684" r:id="rId67"/>
    <p:sldLayoutId id="2147484685" r:id="rId68"/>
    <p:sldLayoutId id="2147484694" r:id="rId69"/>
    <p:sldLayoutId id="2147484698" r:id="rId70"/>
    <p:sldLayoutId id="2147484695" r:id="rId71"/>
    <p:sldLayoutId id="2147484697" r:id="rId72"/>
    <p:sldLayoutId id="2147484700" r:id="rId73"/>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30Fulfillment/080Configuring_Fulfillment/Configuring_the_Request_Additional_ID?mt-draft=true" TargetMode="External"/><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1">
            <a:extLst>
              <a:ext uri="{FF2B5EF4-FFF2-40B4-BE49-F238E27FC236}">
                <a16:creationId xmlns:a16="http://schemas.microsoft.com/office/drawing/2014/main" id="{BA2608CE-CDF3-2104-9769-D106800AF2A3}"/>
              </a:ext>
              <a:ext uri="{C183D7F6-B498-43B3-948B-1728B52AA6E4}">
                <adec:decorative xmlns:adec="http://schemas.microsoft.com/office/drawing/2017/decorative" val="0"/>
              </a:ext>
            </a:extLst>
          </p:cNvPr>
          <p:cNvPicPr>
            <a:picLocks noGrp="1" noChangeAspect="1"/>
          </p:cNvPicPr>
          <p:nvPr>
            <p:ph type="pic" sz="quarter" idx="26"/>
          </p:nvPr>
        </p:nvPicPr>
        <p:blipFill>
          <a:blip r:embed="rId2">
            <a:extLst>
              <a:ext uri="{28A0092B-C50C-407E-A947-70E740481C1C}">
                <a14:useLocalDpi xmlns:a14="http://schemas.microsoft.com/office/drawing/2010/main" val="0"/>
              </a:ext>
            </a:extLst>
          </a:blip>
          <a:srcRect/>
          <a:stretch/>
        </p:blipFill>
        <p:spPr>
          <a:xfrm>
            <a:off x="0" y="13648"/>
            <a:ext cx="12192000" cy="6858000"/>
          </a:xfrm>
        </p:spPr>
      </p:pic>
      <p:sp>
        <p:nvSpPr>
          <p:cNvPr id="3" name="Text Placeholder 2">
            <a:extLst>
              <a:ext uri="{FF2B5EF4-FFF2-40B4-BE49-F238E27FC236}">
                <a16:creationId xmlns:a16="http://schemas.microsoft.com/office/drawing/2014/main" id="{F95ABB38-8390-3BEE-1B50-562E9CA19CB4}"/>
              </a:ext>
            </a:extLst>
          </p:cNvPr>
          <p:cNvSpPr>
            <a:spLocks noGrp="1"/>
          </p:cNvSpPr>
          <p:nvPr>
            <p:ph type="body" sz="quarter" idx="16"/>
          </p:nvPr>
        </p:nvSpPr>
        <p:spPr>
          <a:xfrm>
            <a:off x="0" y="2193342"/>
            <a:ext cx="12192000" cy="1472151"/>
          </a:xfrm>
        </p:spPr>
        <p:txBody>
          <a:bodyPr/>
          <a:lstStyle/>
          <a:p>
            <a:r>
              <a:rPr lang="en-US" sz="4800" b="1" dirty="0"/>
              <a:t>Library Controlled Additional ID </a:t>
            </a:r>
          </a:p>
          <a:p>
            <a:r>
              <a:rPr lang="en-US" sz="4800" b="1" dirty="0"/>
              <a:t>for Hold Requests</a:t>
            </a:r>
          </a:p>
        </p:txBody>
      </p:sp>
      <p:sp>
        <p:nvSpPr>
          <p:cNvPr id="4" name="Text Placeholder 3">
            <a:extLst>
              <a:ext uri="{FF2B5EF4-FFF2-40B4-BE49-F238E27FC236}">
                <a16:creationId xmlns:a16="http://schemas.microsoft.com/office/drawing/2014/main" id="{E58DAAEA-6E5B-4F29-34BF-BCCF61212BB8}"/>
              </a:ext>
            </a:extLst>
          </p:cNvPr>
          <p:cNvSpPr>
            <a:spLocks noGrp="1"/>
          </p:cNvSpPr>
          <p:nvPr>
            <p:ph type="body" sz="quarter" idx="17"/>
          </p:nvPr>
        </p:nvSpPr>
        <p:spPr/>
        <p:txBody>
          <a:bodyPr/>
          <a:lstStyle/>
          <a:p>
            <a:r>
              <a:rPr lang="en-US" dirty="0"/>
              <a:t>CERV Enhancement (ID# 8777)</a:t>
            </a:r>
            <a:endParaRPr lang="en-IL" dirty="0"/>
          </a:p>
          <a:p>
            <a:endParaRPr lang="en-GB" dirty="0"/>
          </a:p>
        </p:txBody>
      </p:sp>
      <p:sp>
        <p:nvSpPr>
          <p:cNvPr id="5" name="Text Placeholder 4">
            <a:extLst>
              <a:ext uri="{FF2B5EF4-FFF2-40B4-BE49-F238E27FC236}">
                <a16:creationId xmlns:a16="http://schemas.microsoft.com/office/drawing/2014/main" id="{A1FFCEB9-1357-D07B-79EA-629992E3E8D4}"/>
              </a:ext>
            </a:extLst>
          </p:cNvPr>
          <p:cNvSpPr>
            <a:spLocks noGrp="1"/>
          </p:cNvSpPr>
          <p:nvPr>
            <p:ph type="body" sz="quarter" idx="15"/>
          </p:nvPr>
        </p:nvSpPr>
        <p:spPr/>
        <p:txBody>
          <a:bodyPr/>
          <a:lstStyle/>
          <a:p>
            <a:r>
              <a:rPr lang="en-IN" dirty="0"/>
              <a:t>Yoel Kortick | June 2026</a:t>
            </a:r>
          </a:p>
        </p:txBody>
      </p:sp>
    </p:spTree>
    <p:extLst>
      <p:ext uri="{BB962C8B-B14F-4D97-AF65-F5344CB8AC3E}">
        <p14:creationId xmlns:p14="http://schemas.microsoft.com/office/powerpoint/2010/main" val="937213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6FCD6-A12B-1670-E8B2-7A6C89A2BAA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D4E2DE7-54FF-DC09-EEAD-C697A979202C}"/>
              </a:ext>
            </a:extLst>
          </p:cNvPr>
          <p:cNvPicPr>
            <a:picLocks noChangeAspect="1"/>
          </p:cNvPicPr>
          <p:nvPr/>
        </p:nvPicPr>
        <p:blipFill>
          <a:blip r:embed="rId2"/>
          <a:stretch>
            <a:fillRect/>
          </a:stretch>
        </p:blipFill>
        <p:spPr>
          <a:xfrm>
            <a:off x="0" y="1892035"/>
            <a:ext cx="12192000" cy="3073930"/>
          </a:xfrm>
          <a:prstGeom prst="rect">
            <a:avLst/>
          </a:prstGeom>
          <a:ln>
            <a:solidFill>
              <a:schemeClr val="tx1"/>
            </a:solidFill>
          </a:ln>
        </p:spPr>
      </p:pic>
      <p:sp>
        <p:nvSpPr>
          <p:cNvPr id="10" name="Title 9">
            <a:extLst>
              <a:ext uri="{FF2B5EF4-FFF2-40B4-BE49-F238E27FC236}">
                <a16:creationId xmlns:a16="http://schemas.microsoft.com/office/drawing/2014/main" id="{0F98A41D-3D48-7BEF-6DE4-FBFE40A72919}"/>
              </a:ext>
            </a:extLst>
          </p:cNvPr>
          <p:cNvSpPr>
            <a:spLocks noGrp="1"/>
          </p:cNvSpPr>
          <p:nvPr>
            <p:ph type="title"/>
          </p:nvPr>
        </p:nvSpPr>
        <p:spPr/>
        <p:txBody>
          <a:bodyPr/>
          <a:lstStyle/>
          <a:p>
            <a:r>
              <a:rPr lang="en-US" dirty="0"/>
              <a:t>Examples using this development</a:t>
            </a:r>
            <a:endParaRPr lang="en-NL" dirty="0"/>
          </a:p>
        </p:txBody>
      </p:sp>
      <p:sp>
        <p:nvSpPr>
          <p:cNvPr id="9" name="Slide Number Placeholder 5">
            <a:extLst>
              <a:ext uri="{FF2B5EF4-FFF2-40B4-BE49-F238E27FC236}">
                <a16:creationId xmlns:a16="http://schemas.microsoft.com/office/drawing/2014/main" id="{C3845251-5A93-BD68-BEF4-2C7562BCD1A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dirty="0"/>
          </a:p>
        </p:txBody>
      </p:sp>
      <p:sp>
        <p:nvSpPr>
          <p:cNvPr id="2" name="Content Placeholder 2">
            <a:extLst>
              <a:ext uri="{FF2B5EF4-FFF2-40B4-BE49-F238E27FC236}">
                <a16:creationId xmlns:a16="http://schemas.microsoft.com/office/drawing/2014/main" id="{0B9290A1-2046-F580-CE64-ACC54654F956}"/>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Now that we have defined the new additional ID for hold requests, we will create some new requests and see how and where the additional ID for hold requests is created.</a:t>
            </a:r>
            <a:endParaRPr lang="en-US" altLang="en-US" sz="2000" dirty="0"/>
          </a:p>
        </p:txBody>
      </p:sp>
      <p:sp>
        <p:nvSpPr>
          <p:cNvPr id="12" name="Rectangle 11">
            <a:extLst>
              <a:ext uri="{FF2B5EF4-FFF2-40B4-BE49-F238E27FC236}">
                <a16:creationId xmlns:a16="http://schemas.microsoft.com/office/drawing/2014/main" id="{84D6F8C8-8616-F0BB-A98D-BC08CED70FA0}"/>
              </a:ext>
            </a:extLst>
          </p:cNvPr>
          <p:cNvSpPr/>
          <p:nvPr/>
        </p:nvSpPr>
        <p:spPr>
          <a:xfrm>
            <a:off x="11246172" y="1984078"/>
            <a:ext cx="622400" cy="2895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263648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EA0C6-3990-2C03-5352-E49A07E1742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39A7764-3E77-2D06-9E09-ED8E3172F8C9}"/>
              </a:ext>
            </a:extLst>
          </p:cNvPr>
          <p:cNvPicPr>
            <a:picLocks noChangeAspect="1"/>
          </p:cNvPicPr>
          <p:nvPr/>
        </p:nvPicPr>
        <p:blipFill>
          <a:blip r:embed="rId2"/>
          <a:stretch>
            <a:fillRect/>
          </a:stretch>
        </p:blipFill>
        <p:spPr>
          <a:xfrm>
            <a:off x="0" y="1897967"/>
            <a:ext cx="12192000" cy="3062065"/>
          </a:xfrm>
          <a:prstGeom prst="rect">
            <a:avLst/>
          </a:prstGeom>
          <a:ln>
            <a:solidFill>
              <a:schemeClr val="tx1"/>
            </a:solidFill>
          </a:ln>
        </p:spPr>
      </p:pic>
      <p:sp>
        <p:nvSpPr>
          <p:cNvPr id="10" name="Title 9">
            <a:extLst>
              <a:ext uri="{FF2B5EF4-FFF2-40B4-BE49-F238E27FC236}">
                <a16:creationId xmlns:a16="http://schemas.microsoft.com/office/drawing/2014/main" id="{0E86A07A-DCC7-B367-8510-02D102FFDE54}"/>
              </a:ext>
            </a:extLst>
          </p:cNvPr>
          <p:cNvSpPr>
            <a:spLocks noGrp="1"/>
          </p:cNvSpPr>
          <p:nvPr>
            <p:ph type="title"/>
          </p:nvPr>
        </p:nvSpPr>
        <p:spPr/>
        <p:txBody>
          <a:bodyPr/>
          <a:lstStyle/>
          <a:p>
            <a:r>
              <a:rPr lang="en-US" dirty="0"/>
              <a:t>Examples using this development</a:t>
            </a:r>
            <a:endParaRPr lang="en-NL" dirty="0"/>
          </a:p>
        </p:txBody>
      </p:sp>
      <p:sp>
        <p:nvSpPr>
          <p:cNvPr id="9" name="Slide Number Placeholder 5">
            <a:extLst>
              <a:ext uri="{FF2B5EF4-FFF2-40B4-BE49-F238E27FC236}">
                <a16:creationId xmlns:a16="http://schemas.microsoft.com/office/drawing/2014/main" id="{AE7341C1-CDC3-B982-5F41-B3EF3DDCC28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dirty="0"/>
          </a:p>
        </p:txBody>
      </p:sp>
      <p:sp>
        <p:nvSpPr>
          <p:cNvPr id="2" name="Content Placeholder 2">
            <a:extLst>
              <a:ext uri="{FF2B5EF4-FFF2-40B4-BE49-F238E27FC236}">
                <a16:creationId xmlns:a16="http://schemas.microsoft.com/office/drawing/2014/main" id="{F8A45979-6CEC-B473-496C-52E8BF189652}"/>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Now we will submit the request</a:t>
            </a:r>
            <a:endParaRPr lang="en-US" altLang="en-US" sz="2000" dirty="0"/>
          </a:p>
        </p:txBody>
      </p:sp>
      <p:sp>
        <p:nvSpPr>
          <p:cNvPr id="12" name="Rectangle 11">
            <a:extLst>
              <a:ext uri="{FF2B5EF4-FFF2-40B4-BE49-F238E27FC236}">
                <a16:creationId xmlns:a16="http://schemas.microsoft.com/office/drawing/2014/main" id="{B764CCB4-5E0E-7ABF-82F8-321CE8F86EE3}"/>
              </a:ext>
            </a:extLst>
          </p:cNvPr>
          <p:cNvSpPr/>
          <p:nvPr/>
        </p:nvSpPr>
        <p:spPr>
          <a:xfrm>
            <a:off x="11520492" y="1984078"/>
            <a:ext cx="622400" cy="2895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106644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33DDB-09AA-75BC-2633-1CEC1600A3A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B0CBAF0-D8D1-21B1-7591-E32DB9FCDACC}"/>
              </a:ext>
            </a:extLst>
          </p:cNvPr>
          <p:cNvSpPr>
            <a:spLocks noGrp="1"/>
          </p:cNvSpPr>
          <p:nvPr>
            <p:ph type="body" sz="quarter" idx="16"/>
          </p:nvPr>
        </p:nvSpPr>
        <p:spPr>
          <a:xfrm>
            <a:off x="597158" y="2537927"/>
            <a:ext cx="10954139" cy="1012639"/>
          </a:xfrm>
        </p:spPr>
        <p:txBody>
          <a:bodyPr/>
          <a:lstStyle/>
          <a:p>
            <a:pPr algn="ctr"/>
            <a:r>
              <a:rPr lang="en-US" sz="3600" dirty="0"/>
              <a:t>Viewing the additional ID for hold requests</a:t>
            </a:r>
          </a:p>
        </p:txBody>
      </p:sp>
    </p:spTree>
    <p:extLst>
      <p:ext uri="{BB962C8B-B14F-4D97-AF65-F5344CB8AC3E}">
        <p14:creationId xmlns:p14="http://schemas.microsoft.com/office/powerpoint/2010/main" val="3348493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89B66-AEE4-A506-BA85-5E4E980A96B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B6297E3-8714-92B6-80DA-42876FD70C6A}"/>
              </a:ext>
            </a:extLst>
          </p:cNvPr>
          <p:cNvSpPr>
            <a:spLocks noGrp="1"/>
          </p:cNvSpPr>
          <p:nvPr>
            <p:ph type="title"/>
          </p:nvPr>
        </p:nvSpPr>
        <p:spPr/>
        <p:txBody>
          <a:bodyPr/>
          <a:lstStyle/>
          <a:p>
            <a:r>
              <a:rPr lang="en-US" dirty="0"/>
              <a:t>Viewing the additional ID for hold requests</a:t>
            </a:r>
          </a:p>
        </p:txBody>
      </p:sp>
      <p:sp>
        <p:nvSpPr>
          <p:cNvPr id="9" name="Slide Number Placeholder 5">
            <a:extLst>
              <a:ext uri="{FF2B5EF4-FFF2-40B4-BE49-F238E27FC236}">
                <a16:creationId xmlns:a16="http://schemas.microsoft.com/office/drawing/2014/main" id="{DA5CACEC-3693-B2C1-B852-1F26A22D808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dirty="0"/>
          </a:p>
        </p:txBody>
      </p:sp>
      <p:sp>
        <p:nvSpPr>
          <p:cNvPr id="2" name="Content Placeholder 2">
            <a:extLst>
              <a:ext uri="{FF2B5EF4-FFF2-40B4-BE49-F238E27FC236}">
                <a16:creationId xmlns:a16="http://schemas.microsoft.com/office/drawing/2014/main" id="{1579311B-A924-4310-B929-24CDD3DFC33B}"/>
              </a:ext>
            </a:extLst>
          </p:cNvPr>
          <p:cNvSpPr>
            <a:spLocks noGrp="1" noChangeArrowheads="1"/>
          </p:cNvSpPr>
          <p:nvPr>
            <p:ph sz="quarter" idx="13"/>
          </p:nvPr>
        </p:nvSpPr>
        <p:spPr bwMode="auto">
          <a:xfrm>
            <a:off x="387298" y="1001512"/>
            <a:ext cx="11417404" cy="1802648"/>
          </a:xfrm>
          <a:prstGeom prst="rect">
            <a:avLst/>
          </a:prstGeom>
        </p:spPr>
        <p:txBody>
          <a:bodyPr/>
          <a:lstStyle/>
          <a:p>
            <a:r>
              <a:rPr lang="en-US" sz="2000" dirty="0"/>
              <a:t>The additional ID for hold  requests appears in the following places: </a:t>
            </a:r>
          </a:p>
          <a:p>
            <a:pPr lvl="1"/>
            <a:r>
              <a:rPr lang="en-US" sz="2000" dirty="0"/>
              <a:t>Pick From Shelf</a:t>
            </a:r>
          </a:p>
          <a:p>
            <a:pPr lvl="1"/>
            <a:r>
              <a:rPr lang="en-US" sz="2000" dirty="0"/>
              <a:t>Expired Hold Shelf</a:t>
            </a:r>
          </a:p>
          <a:p>
            <a:pPr lvl="1"/>
            <a:r>
              <a:rPr lang="en-US" sz="2000" dirty="0"/>
              <a:t>Active Hold Shelf</a:t>
            </a:r>
          </a:p>
        </p:txBody>
      </p:sp>
      <p:pic>
        <p:nvPicPr>
          <p:cNvPr id="5" name="Picture 4">
            <a:extLst>
              <a:ext uri="{FF2B5EF4-FFF2-40B4-BE49-F238E27FC236}">
                <a16:creationId xmlns:a16="http://schemas.microsoft.com/office/drawing/2014/main" id="{C22C72DA-42F6-270A-4A9F-1F487B602469}"/>
              </a:ext>
            </a:extLst>
          </p:cNvPr>
          <p:cNvPicPr>
            <a:picLocks noChangeAspect="1"/>
          </p:cNvPicPr>
          <p:nvPr/>
        </p:nvPicPr>
        <p:blipFill>
          <a:blip r:embed="rId2"/>
          <a:stretch>
            <a:fillRect/>
          </a:stretch>
        </p:blipFill>
        <p:spPr>
          <a:xfrm>
            <a:off x="4569117" y="2606852"/>
            <a:ext cx="3053765" cy="2422348"/>
          </a:xfrm>
          <a:prstGeom prst="rect">
            <a:avLst/>
          </a:prstGeom>
          <a:ln>
            <a:solidFill>
              <a:schemeClr val="tx1"/>
            </a:solidFill>
          </a:ln>
        </p:spPr>
      </p:pic>
      <p:sp>
        <p:nvSpPr>
          <p:cNvPr id="6" name="Rectangle 5">
            <a:extLst>
              <a:ext uri="{FF2B5EF4-FFF2-40B4-BE49-F238E27FC236}">
                <a16:creationId xmlns:a16="http://schemas.microsoft.com/office/drawing/2014/main" id="{32E24E22-C095-2EAA-9178-1D9798B16247}"/>
              </a:ext>
            </a:extLst>
          </p:cNvPr>
          <p:cNvSpPr/>
          <p:nvPr/>
        </p:nvSpPr>
        <p:spPr>
          <a:xfrm>
            <a:off x="4704080" y="2956560"/>
            <a:ext cx="177800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6708DD83-6887-EB6E-478F-8B25711A6004}"/>
              </a:ext>
            </a:extLst>
          </p:cNvPr>
          <p:cNvSpPr/>
          <p:nvPr/>
        </p:nvSpPr>
        <p:spPr>
          <a:xfrm>
            <a:off x="4724400" y="3718560"/>
            <a:ext cx="177800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9F642D87-DBC2-5340-EB9D-F77747454F0A}"/>
              </a:ext>
            </a:extLst>
          </p:cNvPr>
          <p:cNvSpPr/>
          <p:nvPr/>
        </p:nvSpPr>
        <p:spPr>
          <a:xfrm>
            <a:off x="4724400" y="3464560"/>
            <a:ext cx="177800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242187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A259B-05AA-0899-A50A-8C144924874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99906D4-9421-A524-C5E2-1E875200EFA4}"/>
              </a:ext>
            </a:extLst>
          </p:cNvPr>
          <p:cNvPicPr>
            <a:picLocks noChangeAspect="1"/>
          </p:cNvPicPr>
          <p:nvPr/>
        </p:nvPicPr>
        <p:blipFill>
          <a:blip r:embed="rId2"/>
          <a:stretch>
            <a:fillRect/>
          </a:stretch>
        </p:blipFill>
        <p:spPr>
          <a:xfrm>
            <a:off x="0" y="1966238"/>
            <a:ext cx="12192000" cy="3474164"/>
          </a:xfrm>
          <a:prstGeom prst="rect">
            <a:avLst/>
          </a:prstGeom>
          <a:ln>
            <a:solidFill>
              <a:schemeClr val="tx1"/>
            </a:solidFill>
          </a:ln>
        </p:spPr>
      </p:pic>
      <p:sp>
        <p:nvSpPr>
          <p:cNvPr id="10" name="Title 9">
            <a:extLst>
              <a:ext uri="{FF2B5EF4-FFF2-40B4-BE49-F238E27FC236}">
                <a16:creationId xmlns:a16="http://schemas.microsoft.com/office/drawing/2014/main" id="{C32596A7-598F-B367-35B2-5B3929A1FEB0}"/>
              </a:ext>
            </a:extLst>
          </p:cNvPr>
          <p:cNvSpPr>
            <a:spLocks noGrp="1"/>
          </p:cNvSpPr>
          <p:nvPr>
            <p:ph type="title"/>
          </p:nvPr>
        </p:nvSpPr>
        <p:spPr/>
        <p:txBody>
          <a:bodyPr/>
          <a:lstStyle/>
          <a:p>
            <a:r>
              <a:rPr lang="en-US" dirty="0"/>
              <a:t>Viewing the additional ID for hold requests</a:t>
            </a:r>
          </a:p>
        </p:txBody>
      </p:sp>
      <p:sp>
        <p:nvSpPr>
          <p:cNvPr id="9" name="Slide Number Placeholder 5">
            <a:extLst>
              <a:ext uri="{FF2B5EF4-FFF2-40B4-BE49-F238E27FC236}">
                <a16:creationId xmlns:a16="http://schemas.microsoft.com/office/drawing/2014/main" id="{DAF2A534-E96E-A799-85C0-12A3E691F25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dirty="0"/>
          </a:p>
        </p:txBody>
      </p:sp>
      <p:sp>
        <p:nvSpPr>
          <p:cNvPr id="2" name="Content Placeholder 2">
            <a:extLst>
              <a:ext uri="{FF2B5EF4-FFF2-40B4-BE49-F238E27FC236}">
                <a16:creationId xmlns:a16="http://schemas.microsoft.com/office/drawing/2014/main" id="{57159124-DAB2-B1D2-B2C2-6BD17B143706}"/>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By default, the additional ID for hold requests will not appear there, but it can appear by selecting it to appear from after clicking the cog wheel on the top right of these three pages.</a:t>
            </a:r>
            <a:endParaRPr lang="en-US" altLang="en-US" sz="2000" dirty="0"/>
          </a:p>
        </p:txBody>
      </p:sp>
      <p:sp>
        <p:nvSpPr>
          <p:cNvPr id="5" name="Rectangle 4">
            <a:extLst>
              <a:ext uri="{FF2B5EF4-FFF2-40B4-BE49-F238E27FC236}">
                <a16:creationId xmlns:a16="http://schemas.microsoft.com/office/drawing/2014/main" id="{846E77AC-B5F6-78C0-9BE1-6A9DE0DBB832}"/>
              </a:ext>
            </a:extLst>
          </p:cNvPr>
          <p:cNvSpPr/>
          <p:nvPr/>
        </p:nvSpPr>
        <p:spPr>
          <a:xfrm>
            <a:off x="11726332" y="2560320"/>
            <a:ext cx="404708" cy="396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762551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F884F-C10D-B23C-B688-DFD98986746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85E08C5-205F-F432-3CD4-11C583AFDEFE}"/>
              </a:ext>
            </a:extLst>
          </p:cNvPr>
          <p:cNvPicPr>
            <a:picLocks noChangeAspect="1"/>
          </p:cNvPicPr>
          <p:nvPr/>
        </p:nvPicPr>
        <p:blipFill>
          <a:blip r:embed="rId2"/>
          <a:stretch>
            <a:fillRect/>
          </a:stretch>
        </p:blipFill>
        <p:spPr>
          <a:xfrm>
            <a:off x="0" y="2119900"/>
            <a:ext cx="12192000" cy="3715479"/>
          </a:xfrm>
          <a:prstGeom prst="rect">
            <a:avLst/>
          </a:prstGeom>
          <a:ln>
            <a:solidFill>
              <a:schemeClr val="tx1"/>
            </a:solidFill>
          </a:ln>
        </p:spPr>
      </p:pic>
      <p:sp>
        <p:nvSpPr>
          <p:cNvPr id="10" name="Title 9">
            <a:extLst>
              <a:ext uri="{FF2B5EF4-FFF2-40B4-BE49-F238E27FC236}">
                <a16:creationId xmlns:a16="http://schemas.microsoft.com/office/drawing/2014/main" id="{E2CAF0A7-8550-DF7C-CC85-243025AD0195}"/>
              </a:ext>
            </a:extLst>
          </p:cNvPr>
          <p:cNvSpPr>
            <a:spLocks noGrp="1"/>
          </p:cNvSpPr>
          <p:nvPr>
            <p:ph type="title"/>
          </p:nvPr>
        </p:nvSpPr>
        <p:spPr/>
        <p:txBody>
          <a:bodyPr/>
          <a:lstStyle/>
          <a:p>
            <a:r>
              <a:rPr lang="en-US" dirty="0"/>
              <a:t>Viewing the additional ID for hold requests</a:t>
            </a:r>
          </a:p>
        </p:txBody>
      </p:sp>
      <p:sp>
        <p:nvSpPr>
          <p:cNvPr id="9" name="Slide Number Placeholder 5">
            <a:extLst>
              <a:ext uri="{FF2B5EF4-FFF2-40B4-BE49-F238E27FC236}">
                <a16:creationId xmlns:a16="http://schemas.microsoft.com/office/drawing/2014/main" id="{9386A8C7-4F7E-E63B-4066-59C9965B202B}"/>
              </a:ext>
            </a:extLst>
          </p:cNvPr>
          <p:cNvSpPr>
            <a:spLocks noGrp="1"/>
          </p:cNvSpPr>
          <p:nvPr>
            <p:ph type="sldNum" sz="quarter" idx="4"/>
          </p:nvPr>
        </p:nvSpPr>
        <p:spPr>
          <a:xfrm>
            <a:off x="11571292" y="540347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15</a:t>
            </a:fld>
            <a:endParaRPr lang="en-GB" dirty="0"/>
          </a:p>
        </p:txBody>
      </p:sp>
      <p:sp>
        <p:nvSpPr>
          <p:cNvPr id="2" name="Content Placeholder 2">
            <a:extLst>
              <a:ext uri="{FF2B5EF4-FFF2-40B4-BE49-F238E27FC236}">
                <a16:creationId xmlns:a16="http://schemas.microsoft.com/office/drawing/2014/main" id="{50B4AD8A-FB93-EABB-F60D-39345D76E3D6}"/>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Here we select that we want the Additional ID for hold requests to appear.</a:t>
            </a:r>
            <a:endParaRPr lang="en-US" altLang="en-US" sz="2000" dirty="0"/>
          </a:p>
        </p:txBody>
      </p:sp>
      <p:sp>
        <p:nvSpPr>
          <p:cNvPr id="8" name="Rectangle 7">
            <a:extLst>
              <a:ext uri="{FF2B5EF4-FFF2-40B4-BE49-F238E27FC236}">
                <a16:creationId xmlns:a16="http://schemas.microsoft.com/office/drawing/2014/main" id="{5FEA9F2D-DD26-4B3B-23E6-BEEB6A245DB4}"/>
              </a:ext>
            </a:extLst>
          </p:cNvPr>
          <p:cNvSpPr/>
          <p:nvPr/>
        </p:nvSpPr>
        <p:spPr>
          <a:xfrm>
            <a:off x="0" y="3870960"/>
            <a:ext cx="404708" cy="396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022615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AE8CF-915B-6272-2D4E-C2474BCFC5C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49AC831-EC2E-75AF-AA7C-6DC06E4B5739}"/>
              </a:ext>
            </a:extLst>
          </p:cNvPr>
          <p:cNvSpPr>
            <a:spLocks noGrp="1"/>
          </p:cNvSpPr>
          <p:nvPr>
            <p:ph type="title"/>
          </p:nvPr>
        </p:nvSpPr>
        <p:spPr/>
        <p:txBody>
          <a:bodyPr/>
          <a:lstStyle/>
          <a:p>
            <a:r>
              <a:rPr lang="en-US" dirty="0"/>
              <a:t>Viewing the additional ID for hold requests</a:t>
            </a:r>
          </a:p>
        </p:txBody>
      </p:sp>
      <p:sp>
        <p:nvSpPr>
          <p:cNvPr id="9" name="Slide Number Placeholder 5">
            <a:extLst>
              <a:ext uri="{FF2B5EF4-FFF2-40B4-BE49-F238E27FC236}">
                <a16:creationId xmlns:a16="http://schemas.microsoft.com/office/drawing/2014/main" id="{4FF56656-FCCD-715D-FD64-8A65413D052E}"/>
              </a:ext>
            </a:extLst>
          </p:cNvPr>
          <p:cNvSpPr>
            <a:spLocks noGrp="1"/>
          </p:cNvSpPr>
          <p:nvPr>
            <p:ph type="sldNum" sz="quarter" idx="4"/>
          </p:nvPr>
        </p:nvSpPr>
        <p:spPr>
          <a:xfrm>
            <a:off x="11571292" y="540347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dirty="0"/>
          </a:p>
        </p:txBody>
      </p:sp>
      <p:sp>
        <p:nvSpPr>
          <p:cNvPr id="2" name="Content Placeholder 2">
            <a:extLst>
              <a:ext uri="{FF2B5EF4-FFF2-40B4-BE49-F238E27FC236}">
                <a16:creationId xmlns:a16="http://schemas.microsoft.com/office/drawing/2014/main" id="{FFBB863B-2E0E-83A2-7A6B-DF18F33AA5D9}"/>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Now we see the additional ID for hold requests</a:t>
            </a:r>
            <a:endParaRPr lang="en-US" altLang="en-US" sz="2000" dirty="0"/>
          </a:p>
        </p:txBody>
      </p:sp>
      <p:pic>
        <p:nvPicPr>
          <p:cNvPr id="4" name="Picture 3">
            <a:extLst>
              <a:ext uri="{FF2B5EF4-FFF2-40B4-BE49-F238E27FC236}">
                <a16:creationId xmlns:a16="http://schemas.microsoft.com/office/drawing/2014/main" id="{2BACB5E2-6080-1498-B74A-4AF52AC49478}"/>
              </a:ext>
            </a:extLst>
          </p:cNvPr>
          <p:cNvPicPr>
            <a:picLocks noChangeAspect="1"/>
          </p:cNvPicPr>
          <p:nvPr/>
        </p:nvPicPr>
        <p:blipFill>
          <a:blip r:embed="rId2"/>
          <a:stretch>
            <a:fillRect/>
          </a:stretch>
        </p:blipFill>
        <p:spPr>
          <a:xfrm>
            <a:off x="1032050" y="1476116"/>
            <a:ext cx="10088880" cy="4947656"/>
          </a:xfrm>
          <a:prstGeom prst="rect">
            <a:avLst/>
          </a:prstGeom>
          <a:ln>
            <a:solidFill>
              <a:schemeClr val="tx1"/>
            </a:solidFill>
          </a:ln>
        </p:spPr>
      </p:pic>
      <p:sp>
        <p:nvSpPr>
          <p:cNvPr id="5" name="Rectangle 4">
            <a:extLst>
              <a:ext uri="{FF2B5EF4-FFF2-40B4-BE49-F238E27FC236}">
                <a16:creationId xmlns:a16="http://schemas.microsoft.com/office/drawing/2014/main" id="{DF7BE4E6-9734-7F6B-FFFE-70B722D971AA}"/>
              </a:ext>
            </a:extLst>
          </p:cNvPr>
          <p:cNvSpPr/>
          <p:nvPr/>
        </p:nvSpPr>
        <p:spPr>
          <a:xfrm>
            <a:off x="2103120" y="2753360"/>
            <a:ext cx="1249680" cy="1828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51D32723-8039-1BDD-7448-5C247096E050}"/>
              </a:ext>
            </a:extLst>
          </p:cNvPr>
          <p:cNvSpPr/>
          <p:nvPr/>
        </p:nvSpPr>
        <p:spPr>
          <a:xfrm>
            <a:off x="2096886" y="3627120"/>
            <a:ext cx="1465348" cy="1828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C1D03AEB-650D-84BF-1851-61676F3CAD6C}"/>
              </a:ext>
            </a:extLst>
          </p:cNvPr>
          <p:cNvSpPr/>
          <p:nvPr/>
        </p:nvSpPr>
        <p:spPr>
          <a:xfrm>
            <a:off x="2123440" y="4653280"/>
            <a:ext cx="1249680" cy="1828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6272D6B4-63E4-1759-FF87-17F2AA680936}"/>
              </a:ext>
            </a:extLst>
          </p:cNvPr>
          <p:cNvSpPr/>
          <p:nvPr/>
        </p:nvSpPr>
        <p:spPr>
          <a:xfrm>
            <a:off x="2123440" y="5659120"/>
            <a:ext cx="1249680" cy="1828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TextBox 12">
            <a:extLst>
              <a:ext uri="{FF2B5EF4-FFF2-40B4-BE49-F238E27FC236}">
                <a16:creationId xmlns:a16="http://schemas.microsoft.com/office/drawing/2014/main" id="{9EFF26DC-4121-6B14-9423-BAC1A5C1957F}"/>
              </a:ext>
            </a:extLst>
          </p:cNvPr>
          <p:cNvSpPr txBox="1"/>
          <p:nvPr/>
        </p:nvSpPr>
        <p:spPr>
          <a:xfrm>
            <a:off x="4104640" y="3235960"/>
            <a:ext cx="2438400" cy="949208"/>
          </a:xfrm>
          <a:prstGeom prst="rect">
            <a:avLst/>
          </a:prstGeom>
          <a:solidFill>
            <a:srgbClr val="FFFF00"/>
          </a:solidFill>
          <a:ln>
            <a:solidFill>
              <a:schemeClr val="tx1"/>
            </a:solidFill>
          </a:ln>
        </p:spPr>
        <p:txBody>
          <a:bodyPr wrap="square" rtlCol="0">
            <a:noAutofit/>
          </a:bodyPr>
          <a:lstStyle/>
          <a:p>
            <a:pPr algn="l"/>
            <a:r>
              <a:rPr lang="en-US" sz="1400" dirty="0"/>
              <a:t>This was created before we defined the customized additional ID and hence it has a default format</a:t>
            </a:r>
          </a:p>
        </p:txBody>
      </p:sp>
      <p:cxnSp>
        <p:nvCxnSpPr>
          <p:cNvPr id="15" name="Straight Arrow Connector 14">
            <a:extLst>
              <a:ext uri="{FF2B5EF4-FFF2-40B4-BE49-F238E27FC236}">
                <a16:creationId xmlns:a16="http://schemas.microsoft.com/office/drawing/2014/main" id="{42F9AC97-6BF5-8168-F9E9-7774F309CE6D}"/>
              </a:ext>
            </a:extLst>
          </p:cNvPr>
          <p:cNvCxnSpPr>
            <a:cxnSpLocks/>
          </p:cNvCxnSpPr>
          <p:nvPr/>
        </p:nvCxnSpPr>
        <p:spPr>
          <a:xfrm flipH="1">
            <a:off x="3562234" y="2854960"/>
            <a:ext cx="422032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2F28FC-7F00-2009-0A6C-FB758BB74AA4}"/>
              </a:ext>
            </a:extLst>
          </p:cNvPr>
          <p:cNvSpPr txBox="1"/>
          <p:nvPr/>
        </p:nvSpPr>
        <p:spPr>
          <a:xfrm>
            <a:off x="7020560" y="3223636"/>
            <a:ext cx="3738880" cy="1033404"/>
          </a:xfrm>
          <a:prstGeom prst="rect">
            <a:avLst/>
          </a:prstGeom>
          <a:solidFill>
            <a:srgbClr val="FFFF00"/>
          </a:solidFill>
          <a:ln>
            <a:solidFill>
              <a:schemeClr val="tx1"/>
            </a:solidFill>
          </a:ln>
        </p:spPr>
        <p:txBody>
          <a:bodyPr wrap="square" rtlCol="0">
            <a:noAutofit/>
          </a:bodyPr>
          <a:lstStyle/>
          <a:p>
            <a:pPr algn="l"/>
            <a:r>
              <a:rPr lang="en-US" sz="1400" dirty="0"/>
              <a:t>These were created after we defined the customized additional ID and hence it has a customized format with a YLK- prefix and a running number starting after 613</a:t>
            </a:r>
          </a:p>
        </p:txBody>
      </p:sp>
      <p:cxnSp>
        <p:nvCxnSpPr>
          <p:cNvPr id="18" name="Straight Arrow Connector 17">
            <a:extLst>
              <a:ext uri="{FF2B5EF4-FFF2-40B4-BE49-F238E27FC236}">
                <a16:creationId xmlns:a16="http://schemas.microsoft.com/office/drawing/2014/main" id="{192573D8-1D54-3D1A-4200-1A21E892C135}"/>
              </a:ext>
            </a:extLst>
          </p:cNvPr>
          <p:cNvCxnSpPr>
            <a:cxnSpLocks/>
          </p:cNvCxnSpPr>
          <p:nvPr/>
        </p:nvCxnSpPr>
        <p:spPr>
          <a:xfrm flipH="1">
            <a:off x="3602874" y="4734560"/>
            <a:ext cx="422032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F6A5CCF-60E3-2ABB-B682-CF7FCE90E183}"/>
              </a:ext>
            </a:extLst>
          </p:cNvPr>
          <p:cNvCxnSpPr>
            <a:cxnSpLocks/>
          </p:cNvCxnSpPr>
          <p:nvPr/>
        </p:nvCxnSpPr>
        <p:spPr>
          <a:xfrm flipH="1">
            <a:off x="3572394" y="5770880"/>
            <a:ext cx="422032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849E045-2202-FFAD-48D8-9FB603C94635}"/>
              </a:ext>
            </a:extLst>
          </p:cNvPr>
          <p:cNvCxnSpPr>
            <a:cxnSpLocks/>
          </p:cNvCxnSpPr>
          <p:nvPr/>
        </p:nvCxnSpPr>
        <p:spPr>
          <a:xfrm flipH="1">
            <a:off x="7782560" y="2854960"/>
            <a:ext cx="10160" cy="38100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D9D1AF-C362-18C4-578A-C9D4BB25D697}"/>
              </a:ext>
            </a:extLst>
          </p:cNvPr>
          <p:cNvCxnSpPr>
            <a:cxnSpLocks/>
          </p:cNvCxnSpPr>
          <p:nvPr/>
        </p:nvCxnSpPr>
        <p:spPr>
          <a:xfrm>
            <a:off x="7833360" y="4257040"/>
            <a:ext cx="0" cy="151384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472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82264-C0F4-9035-C4C2-EF5BFCE67A8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A87515A-C5CA-6DC5-24CD-C3101D9F96A0}"/>
              </a:ext>
            </a:extLst>
          </p:cNvPr>
          <p:cNvPicPr>
            <a:picLocks noChangeAspect="1"/>
          </p:cNvPicPr>
          <p:nvPr/>
        </p:nvPicPr>
        <p:blipFill>
          <a:blip r:embed="rId2"/>
          <a:stretch>
            <a:fillRect/>
          </a:stretch>
        </p:blipFill>
        <p:spPr>
          <a:xfrm>
            <a:off x="0" y="1512142"/>
            <a:ext cx="12192000" cy="3203795"/>
          </a:xfrm>
          <a:prstGeom prst="rect">
            <a:avLst/>
          </a:prstGeom>
          <a:ln>
            <a:solidFill>
              <a:schemeClr val="tx1"/>
            </a:solidFill>
          </a:ln>
        </p:spPr>
      </p:pic>
      <p:sp>
        <p:nvSpPr>
          <p:cNvPr id="10" name="Title 9">
            <a:extLst>
              <a:ext uri="{FF2B5EF4-FFF2-40B4-BE49-F238E27FC236}">
                <a16:creationId xmlns:a16="http://schemas.microsoft.com/office/drawing/2014/main" id="{1ACEBAA8-4979-A213-FEB7-6CD42D9D87E2}"/>
              </a:ext>
            </a:extLst>
          </p:cNvPr>
          <p:cNvSpPr>
            <a:spLocks noGrp="1"/>
          </p:cNvSpPr>
          <p:nvPr>
            <p:ph type="title"/>
          </p:nvPr>
        </p:nvSpPr>
        <p:spPr/>
        <p:txBody>
          <a:bodyPr/>
          <a:lstStyle/>
          <a:p>
            <a:r>
              <a:rPr lang="en-US" dirty="0"/>
              <a:t>Viewing the additional ID for hold requests</a:t>
            </a:r>
          </a:p>
        </p:txBody>
      </p:sp>
      <p:sp>
        <p:nvSpPr>
          <p:cNvPr id="9" name="Slide Number Placeholder 5">
            <a:extLst>
              <a:ext uri="{FF2B5EF4-FFF2-40B4-BE49-F238E27FC236}">
                <a16:creationId xmlns:a16="http://schemas.microsoft.com/office/drawing/2014/main" id="{1011300A-7CCB-787E-88CD-FA812F2F013E}"/>
              </a:ext>
            </a:extLst>
          </p:cNvPr>
          <p:cNvSpPr>
            <a:spLocks noGrp="1"/>
          </p:cNvSpPr>
          <p:nvPr>
            <p:ph type="sldNum" sz="quarter" idx="4"/>
          </p:nvPr>
        </p:nvSpPr>
        <p:spPr>
          <a:xfrm>
            <a:off x="11571292" y="540347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dirty="0"/>
          </a:p>
        </p:txBody>
      </p:sp>
      <p:sp>
        <p:nvSpPr>
          <p:cNvPr id="2" name="Content Placeholder 2">
            <a:extLst>
              <a:ext uri="{FF2B5EF4-FFF2-40B4-BE49-F238E27FC236}">
                <a16:creationId xmlns:a16="http://schemas.microsoft.com/office/drawing/2014/main" id="{15A80B19-E16D-4FFF-1C40-1516E3EA8512}"/>
              </a:ext>
            </a:extLst>
          </p:cNvPr>
          <p:cNvSpPr>
            <a:spLocks noGrp="1" noChangeArrowheads="1"/>
          </p:cNvSpPr>
          <p:nvPr>
            <p:ph sz="quarter" idx="13"/>
          </p:nvPr>
        </p:nvSpPr>
        <p:spPr bwMode="auto">
          <a:xfrm>
            <a:off x="387298" y="1001512"/>
            <a:ext cx="11417404" cy="542808"/>
          </a:xfrm>
          <a:prstGeom prst="rect">
            <a:avLst/>
          </a:prstGeom>
        </p:spPr>
        <p:txBody>
          <a:bodyPr/>
          <a:lstStyle/>
          <a:p>
            <a:r>
              <a:rPr lang="en-US" sz="2000" dirty="0"/>
              <a:t>Note that it is also possible to retrieve requests according to the additional ID for hold requests</a:t>
            </a:r>
            <a:endParaRPr lang="en-US" altLang="en-US" sz="2000" dirty="0"/>
          </a:p>
        </p:txBody>
      </p:sp>
      <p:sp>
        <p:nvSpPr>
          <p:cNvPr id="8" name="Rectangle 7">
            <a:extLst>
              <a:ext uri="{FF2B5EF4-FFF2-40B4-BE49-F238E27FC236}">
                <a16:creationId xmlns:a16="http://schemas.microsoft.com/office/drawing/2014/main" id="{BA08F6BD-7CC0-6781-F83B-735F00D26CAF}"/>
              </a:ext>
            </a:extLst>
          </p:cNvPr>
          <p:cNvSpPr/>
          <p:nvPr/>
        </p:nvSpPr>
        <p:spPr>
          <a:xfrm>
            <a:off x="1503680" y="1544320"/>
            <a:ext cx="751840" cy="32291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pic>
        <p:nvPicPr>
          <p:cNvPr id="17" name="Picture 16">
            <a:extLst>
              <a:ext uri="{FF2B5EF4-FFF2-40B4-BE49-F238E27FC236}">
                <a16:creationId xmlns:a16="http://schemas.microsoft.com/office/drawing/2014/main" id="{092226A9-199D-38A6-4C6A-D2FCD0C92C47}"/>
              </a:ext>
            </a:extLst>
          </p:cNvPr>
          <p:cNvPicPr>
            <a:picLocks noChangeAspect="1"/>
          </p:cNvPicPr>
          <p:nvPr/>
        </p:nvPicPr>
        <p:blipFill>
          <a:blip r:embed="rId3"/>
          <a:stretch>
            <a:fillRect/>
          </a:stretch>
        </p:blipFill>
        <p:spPr>
          <a:xfrm>
            <a:off x="0" y="4919411"/>
            <a:ext cx="12192000" cy="1347338"/>
          </a:xfrm>
          <a:prstGeom prst="rect">
            <a:avLst/>
          </a:prstGeom>
          <a:ln>
            <a:solidFill>
              <a:schemeClr val="tx1"/>
            </a:solidFill>
          </a:ln>
        </p:spPr>
      </p:pic>
      <p:sp>
        <p:nvSpPr>
          <p:cNvPr id="20" name="Rectangle 19">
            <a:extLst>
              <a:ext uri="{FF2B5EF4-FFF2-40B4-BE49-F238E27FC236}">
                <a16:creationId xmlns:a16="http://schemas.microsoft.com/office/drawing/2014/main" id="{714C3053-5D3D-FD8C-9AB2-26FC7D3D8CBE}"/>
              </a:ext>
            </a:extLst>
          </p:cNvPr>
          <p:cNvSpPr/>
          <p:nvPr/>
        </p:nvSpPr>
        <p:spPr>
          <a:xfrm>
            <a:off x="1330960" y="5455920"/>
            <a:ext cx="1625600" cy="31928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902946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75D9BF-A0A3-A2B0-9CC5-F9D0163B1181}"/>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660DB6CA-FCFC-03D7-012E-B0E5CD59EB2A}"/>
              </a:ext>
            </a:extLst>
          </p:cNvPr>
          <p:cNvSpPr>
            <a:spLocks noGrp="1"/>
          </p:cNvSpPr>
          <p:nvPr>
            <p:ph type="body" sz="quarter" idx="14"/>
          </p:nvPr>
        </p:nvSpPr>
        <p:spPr/>
        <p:txBody>
          <a:bodyPr/>
          <a:lstStyle/>
          <a:p>
            <a:endParaRPr lang="en-GB"/>
          </a:p>
        </p:txBody>
      </p:sp>
      <p:sp>
        <p:nvSpPr>
          <p:cNvPr id="4" name="Text Placeholder 3">
            <a:extLst>
              <a:ext uri="{FF2B5EF4-FFF2-40B4-BE49-F238E27FC236}">
                <a16:creationId xmlns:a16="http://schemas.microsoft.com/office/drawing/2014/main" id="{05110E08-77AA-4390-8B19-FD565C2131BD}"/>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768914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A748-A46F-93EE-07D5-AC03F8A2EF3A}"/>
            </a:ext>
          </a:extLst>
        </p:cNvPr>
        <p:cNvGrpSpPr/>
        <p:nvPr/>
      </p:nvGrpSpPr>
      <p:grpSpPr>
        <a:xfrm>
          <a:off x="0" y="0"/>
          <a:ext cx="0" cy="0"/>
          <a:chOff x="0" y="0"/>
          <a:chExt cx="0" cy="0"/>
        </a:xfrm>
      </p:grpSpPr>
      <p:sp>
        <p:nvSpPr>
          <p:cNvPr id="83" name="Text Placeholder 82">
            <a:extLst>
              <a:ext uri="{FF2B5EF4-FFF2-40B4-BE49-F238E27FC236}">
                <a16:creationId xmlns:a16="http://schemas.microsoft.com/office/drawing/2014/main" id="{F0294359-3E2F-0A3C-A52E-656D77D04D91}"/>
              </a:ext>
            </a:extLst>
          </p:cNvPr>
          <p:cNvSpPr>
            <a:spLocks noGrp="1"/>
          </p:cNvSpPr>
          <p:nvPr>
            <p:ph type="body" sz="quarter" idx="21"/>
          </p:nvPr>
        </p:nvSpPr>
        <p:spPr/>
        <p:txBody>
          <a:bodyPr/>
          <a:lstStyle/>
          <a:p>
            <a:r>
              <a:rPr lang="en-IN" dirty="0"/>
              <a:t>Agenda</a:t>
            </a:r>
          </a:p>
        </p:txBody>
      </p:sp>
      <p:sp>
        <p:nvSpPr>
          <p:cNvPr id="2" name="Text Placeholder 4">
            <a:extLst>
              <a:ext uri="{FF2B5EF4-FFF2-40B4-BE49-F238E27FC236}">
                <a16:creationId xmlns:a16="http://schemas.microsoft.com/office/drawing/2014/main" id="{E49D7228-C46C-B8B4-351E-042E5C34BC7A}"/>
              </a:ext>
            </a:extLst>
          </p:cNvPr>
          <p:cNvSpPr txBox="1">
            <a:spLocks/>
          </p:cNvSpPr>
          <p:nvPr/>
        </p:nvSpPr>
        <p:spPr>
          <a:xfrm>
            <a:off x="4484729" y="703134"/>
            <a:ext cx="7521969" cy="5089376"/>
          </a:xfr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US" sz="2000" dirty="0"/>
              <a:t>Introduction</a:t>
            </a:r>
          </a:p>
          <a:p>
            <a:pPr lvl="1">
              <a:buFont typeface="Arial" panose="020B0604020202020204" pitchFamily="34" charset="0"/>
              <a:buChar char="•"/>
            </a:pPr>
            <a:r>
              <a:rPr lang="en-US" sz="2000" dirty="0"/>
              <a:t>Defining the additional ID for hold requests</a:t>
            </a:r>
          </a:p>
          <a:p>
            <a:pPr lvl="1">
              <a:buFont typeface="Arial" panose="020B0604020202020204" pitchFamily="34" charset="0"/>
              <a:buChar char="•"/>
            </a:pPr>
            <a:r>
              <a:rPr lang="en-US" sz="2000" dirty="0"/>
              <a:t>Examples using this development</a:t>
            </a:r>
          </a:p>
          <a:p>
            <a:pPr lvl="1">
              <a:buFont typeface="Arial" panose="020B0604020202020204" pitchFamily="34" charset="0"/>
              <a:buChar char="•"/>
            </a:pPr>
            <a:r>
              <a:rPr lang="en-US" sz="2000" dirty="0"/>
              <a:t>Viewing the additional ID for hold requests</a:t>
            </a:r>
          </a:p>
        </p:txBody>
      </p:sp>
    </p:spTree>
    <p:extLst>
      <p:ext uri="{BB962C8B-B14F-4D97-AF65-F5344CB8AC3E}">
        <p14:creationId xmlns:p14="http://schemas.microsoft.com/office/powerpoint/2010/main" val="3114946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57DBC-C09C-7723-1737-2C85E1EC4B2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1AE2848-79FA-4BA4-235F-C050D4983D65}"/>
              </a:ext>
            </a:extLst>
          </p:cNvPr>
          <p:cNvSpPr>
            <a:spLocks noGrp="1"/>
          </p:cNvSpPr>
          <p:nvPr>
            <p:ph type="body" sz="quarter" idx="16"/>
          </p:nvPr>
        </p:nvSpPr>
        <p:spPr>
          <a:xfrm>
            <a:off x="597158" y="2537927"/>
            <a:ext cx="10954139" cy="1012639"/>
          </a:xfrm>
        </p:spPr>
        <p:txBody>
          <a:bodyPr/>
          <a:lstStyle/>
          <a:p>
            <a:pPr algn="ctr"/>
            <a:r>
              <a:rPr lang="en-US" sz="3600" dirty="0"/>
              <a:t>Introduction</a:t>
            </a:r>
            <a:endParaRPr lang="en-NL" sz="3600" dirty="0"/>
          </a:p>
        </p:txBody>
      </p:sp>
    </p:spTree>
    <p:extLst>
      <p:ext uri="{BB962C8B-B14F-4D97-AF65-F5344CB8AC3E}">
        <p14:creationId xmlns:p14="http://schemas.microsoft.com/office/powerpoint/2010/main" val="2436352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BAB34C-A34C-4D9D-2558-97A732A9BC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75D5E5E-0D0B-1B59-59D6-9F9B6060D412}"/>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D127CE22-833F-0D21-E48C-C10BE861CA3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dirty="0"/>
          </a:p>
        </p:txBody>
      </p:sp>
      <p:pic>
        <p:nvPicPr>
          <p:cNvPr id="4" name="Picture 3">
            <a:extLst>
              <a:ext uri="{FF2B5EF4-FFF2-40B4-BE49-F238E27FC236}">
                <a16:creationId xmlns:a16="http://schemas.microsoft.com/office/drawing/2014/main" id="{114C7C76-78DF-87FB-2B07-B9DDFA8F4A84}"/>
              </a:ext>
            </a:extLst>
          </p:cNvPr>
          <p:cNvPicPr>
            <a:picLocks noChangeAspect="1"/>
          </p:cNvPicPr>
          <p:nvPr/>
        </p:nvPicPr>
        <p:blipFill>
          <a:blip r:embed="rId2"/>
          <a:stretch>
            <a:fillRect/>
          </a:stretch>
        </p:blipFill>
        <p:spPr>
          <a:xfrm>
            <a:off x="0" y="2638616"/>
            <a:ext cx="12192000" cy="1580768"/>
          </a:xfrm>
          <a:prstGeom prst="rect">
            <a:avLst/>
          </a:prstGeom>
          <a:ln>
            <a:solidFill>
              <a:schemeClr val="tx1"/>
            </a:solidFill>
          </a:ln>
        </p:spPr>
      </p:pic>
    </p:spTree>
    <p:extLst>
      <p:ext uri="{BB962C8B-B14F-4D97-AF65-F5344CB8AC3E}">
        <p14:creationId xmlns:p14="http://schemas.microsoft.com/office/powerpoint/2010/main" val="3651084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E42CB2-FCAD-E7A5-FA6D-A892812047A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0404193-0C50-56F9-F116-101B68937069}"/>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AFA8A26E-AB70-F14E-F5DB-D2BB171395D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dirty="0"/>
          </a:p>
        </p:txBody>
      </p:sp>
      <p:sp>
        <p:nvSpPr>
          <p:cNvPr id="11" name="Content Placeholder 10">
            <a:extLst>
              <a:ext uri="{FF2B5EF4-FFF2-40B4-BE49-F238E27FC236}">
                <a16:creationId xmlns:a16="http://schemas.microsoft.com/office/drawing/2014/main" id="{B9ECA9A0-EBE5-9700-D935-49C708A3E9B6}"/>
              </a:ext>
            </a:extLst>
          </p:cNvPr>
          <p:cNvSpPr>
            <a:spLocks noGrp="1"/>
          </p:cNvSpPr>
          <p:nvPr>
            <p:ph sz="quarter" idx="13"/>
          </p:nvPr>
        </p:nvSpPr>
        <p:spPr>
          <a:xfrm>
            <a:off x="370663" y="1131352"/>
            <a:ext cx="11335783" cy="5055334"/>
          </a:xfrm>
        </p:spPr>
        <p:txBody>
          <a:bodyPr/>
          <a:lstStyle/>
          <a:p>
            <a:r>
              <a:rPr lang="en-US" sz="2000" dirty="0"/>
              <a:t>With this development libraries can control how the additional ID assigned to hold requests will get created.</a:t>
            </a:r>
          </a:p>
          <a:p>
            <a:r>
              <a:rPr lang="en-US" sz="2000" dirty="0"/>
              <a:t>This creates more flexibility for libraries, enabling them to set this ID to better reflect library hold request management processes.</a:t>
            </a:r>
          </a:p>
          <a:p>
            <a:r>
              <a:rPr lang="en-US" sz="2000" dirty="0"/>
              <a:t>When this feature is not used (and until this feature was developed) an additional ID is generated based on the internally managed sequence (Request ID). </a:t>
            </a:r>
          </a:p>
          <a:p>
            <a:r>
              <a:rPr lang="en-US" sz="2000" dirty="0"/>
              <a:t>Once the user enables the new sequence (</a:t>
            </a:r>
            <a:r>
              <a:rPr lang="en-US" sz="2000" b="1" dirty="0"/>
              <a:t>Fulfillment configuration menu &gt; Physical Fulfillment &gt; Request Additional ID Configuration</a:t>
            </a:r>
            <a:r>
              <a:rPr lang="en-US" sz="2000" dirty="0"/>
              <a:t>), the fields will be generated using the new functionality. </a:t>
            </a:r>
          </a:p>
        </p:txBody>
      </p:sp>
    </p:spTree>
    <p:extLst>
      <p:ext uri="{BB962C8B-B14F-4D97-AF65-F5344CB8AC3E}">
        <p14:creationId xmlns:p14="http://schemas.microsoft.com/office/powerpoint/2010/main" val="1783163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CA31F-7DA5-E91A-03DE-1A938E53817C}"/>
            </a:ext>
          </a:extLst>
        </p:cNvPr>
        <p:cNvGrpSpPr/>
        <p:nvPr/>
      </p:nvGrpSpPr>
      <p:grpSpPr>
        <a:xfrm>
          <a:off x="0" y="0"/>
          <a:ext cx="0" cy="0"/>
          <a:chOff x="0" y="0"/>
          <a:chExt cx="0" cy="0"/>
        </a:xfrm>
      </p:grpSpPr>
      <p:sp>
        <p:nvSpPr>
          <p:cNvPr id="2" name="Text Placeholder 6">
            <a:extLst>
              <a:ext uri="{FF2B5EF4-FFF2-40B4-BE49-F238E27FC236}">
                <a16:creationId xmlns:a16="http://schemas.microsoft.com/office/drawing/2014/main" id="{42652D36-DDB0-AC19-33DF-ED22B71909D5}"/>
              </a:ext>
            </a:extLst>
          </p:cNvPr>
          <p:cNvSpPr txBox="1">
            <a:spLocks/>
          </p:cNvSpPr>
          <p:nvPr/>
        </p:nvSpPr>
        <p:spPr>
          <a:xfrm>
            <a:off x="149290" y="2537927"/>
            <a:ext cx="11840547" cy="1012639"/>
          </a:xfrm>
          <a:prstGeom prst="rect">
            <a:avLst/>
          </a:prstGeom>
        </p:spPr>
        <p:txBody>
          <a:bodyPr lIns="0" tIns="36000" rIns="0" bIns="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000" kern="120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dirty="0"/>
              <a:t>Defining the additional ID for hold requests</a:t>
            </a:r>
            <a:endParaRPr lang="en-NL" sz="3600" dirty="0"/>
          </a:p>
        </p:txBody>
      </p:sp>
    </p:spTree>
    <p:extLst>
      <p:ext uri="{BB962C8B-B14F-4D97-AF65-F5344CB8AC3E}">
        <p14:creationId xmlns:p14="http://schemas.microsoft.com/office/powerpoint/2010/main" val="3862182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44087-4A45-871E-4658-FD384B2C33D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2DCA894-7912-CAB3-4FAC-112BFE5E010B}"/>
              </a:ext>
            </a:extLst>
          </p:cNvPr>
          <p:cNvPicPr>
            <a:picLocks noChangeAspect="1"/>
          </p:cNvPicPr>
          <p:nvPr/>
        </p:nvPicPr>
        <p:blipFill>
          <a:blip r:embed="rId2"/>
          <a:stretch>
            <a:fillRect/>
          </a:stretch>
        </p:blipFill>
        <p:spPr>
          <a:xfrm>
            <a:off x="4333629" y="2258352"/>
            <a:ext cx="3524742" cy="4305901"/>
          </a:xfrm>
          <a:prstGeom prst="rect">
            <a:avLst/>
          </a:prstGeom>
        </p:spPr>
      </p:pic>
      <p:sp>
        <p:nvSpPr>
          <p:cNvPr id="10" name="Title 9">
            <a:extLst>
              <a:ext uri="{FF2B5EF4-FFF2-40B4-BE49-F238E27FC236}">
                <a16:creationId xmlns:a16="http://schemas.microsoft.com/office/drawing/2014/main" id="{1AA8B8CF-7C65-2226-5788-CB3FBFD7E87A}"/>
              </a:ext>
            </a:extLst>
          </p:cNvPr>
          <p:cNvSpPr>
            <a:spLocks noGrp="1"/>
          </p:cNvSpPr>
          <p:nvPr>
            <p:ph type="title"/>
          </p:nvPr>
        </p:nvSpPr>
        <p:spPr/>
        <p:txBody>
          <a:bodyPr/>
          <a:lstStyle/>
          <a:p>
            <a:r>
              <a:rPr lang="en-US" dirty="0"/>
              <a:t>Defining the additional ID for hold requests</a:t>
            </a:r>
            <a:endParaRPr lang="en-NL" dirty="0"/>
          </a:p>
        </p:txBody>
      </p:sp>
      <p:sp>
        <p:nvSpPr>
          <p:cNvPr id="9" name="Slide Number Placeholder 5">
            <a:extLst>
              <a:ext uri="{FF2B5EF4-FFF2-40B4-BE49-F238E27FC236}">
                <a16:creationId xmlns:a16="http://schemas.microsoft.com/office/drawing/2014/main" id="{ACBE2F8F-699E-E5FC-40C5-39C7C96970F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a:t>
            </a:fld>
            <a:endParaRPr lang="en-GB" dirty="0"/>
          </a:p>
        </p:txBody>
      </p:sp>
      <p:sp>
        <p:nvSpPr>
          <p:cNvPr id="2" name="Content Placeholder 2">
            <a:extLst>
              <a:ext uri="{FF2B5EF4-FFF2-40B4-BE49-F238E27FC236}">
                <a16:creationId xmlns:a16="http://schemas.microsoft.com/office/drawing/2014/main" id="{C2F6C3DB-E9F5-15F7-C8AD-62CA7038589D}"/>
              </a:ext>
            </a:extLst>
          </p:cNvPr>
          <p:cNvSpPr>
            <a:spLocks noGrp="1" noChangeArrowheads="1"/>
          </p:cNvSpPr>
          <p:nvPr>
            <p:ph sz="quarter" idx="13"/>
          </p:nvPr>
        </p:nvSpPr>
        <p:spPr bwMode="auto">
          <a:xfrm>
            <a:off x="387298" y="1001512"/>
            <a:ext cx="11417404" cy="1162568"/>
          </a:xfrm>
          <a:prstGeom prst="rect">
            <a:avLst/>
          </a:prstGeom>
        </p:spPr>
        <p:txBody>
          <a:bodyPr/>
          <a:lstStyle/>
          <a:p>
            <a:r>
              <a:rPr lang="en-US" sz="2000" dirty="0"/>
              <a:t>See also  </a:t>
            </a:r>
            <a:r>
              <a:rPr lang="en-US" sz="2000" dirty="0">
                <a:hlinkClick r:id="rId3" tooltip="Configuring the Request Additional ID"/>
              </a:rPr>
              <a:t>Configuring the Request Additional ID</a:t>
            </a:r>
            <a:r>
              <a:rPr lang="en-US" sz="2000" dirty="0"/>
              <a:t>.</a:t>
            </a:r>
          </a:p>
          <a:p>
            <a:r>
              <a:rPr lang="en-US" altLang="en-US" sz="2000" dirty="0"/>
              <a:t>We will define the Request Additional ID at "Configuration &gt; Fulfillment &gt; Physical Fulfillment &gt; Request Additional ID Configuration"</a:t>
            </a:r>
          </a:p>
        </p:txBody>
      </p:sp>
      <p:sp>
        <p:nvSpPr>
          <p:cNvPr id="5" name="Rectangle 4">
            <a:extLst>
              <a:ext uri="{FF2B5EF4-FFF2-40B4-BE49-F238E27FC236}">
                <a16:creationId xmlns:a16="http://schemas.microsoft.com/office/drawing/2014/main" id="{62F251EB-602D-B7D3-34B5-FFF5C8C94487}"/>
              </a:ext>
            </a:extLst>
          </p:cNvPr>
          <p:cNvSpPr/>
          <p:nvPr/>
        </p:nvSpPr>
        <p:spPr>
          <a:xfrm>
            <a:off x="4333629" y="4569364"/>
            <a:ext cx="766691" cy="48015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418746B5-63B6-4E83-F820-83F0B66A729A}"/>
              </a:ext>
            </a:extLst>
          </p:cNvPr>
          <p:cNvSpPr/>
          <p:nvPr/>
        </p:nvSpPr>
        <p:spPr>
          <a:xfrm>
            <a:off x="5400429" y="6194965"/>
            <a:ext cx="2270371" cy="24911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154768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B861F-2321-F46A-EC01-8333CD80370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474299A-8EBE-8829-1A88-1EB008DF5A4B}"/>
              </a:ext>
            </a:extLst>
          </p:cNvPr>
          <p:cNvPicPr>
            <a:picLocks noChangeAspect="1"/>
          </p:cNvPicPr>
          <p:nvPr/>
        </p:nvPicPr>
        <p:blipFill>
          <a:blip r:embed="rId2"/>
          <a:stretch>
            <a:fillRect/>
          </a:stretch>
        </p:blipFill>
        <p:spPr>
          <a:xfrm>
            <a:off x="0" y="1988493"/>
            <a:ext cx="12192000" cy="2881014"/>
          </a:xfrm>
          <a:prstGeom prst="rect">
            <a:avLst/>
          </a:prstGeom>
          <a:ln>
            <a:solidFill>
              <a:schemeClr val="tx1"/>
            </a:solidFill>
          </a:ln>
        </p:spPr>
      </p:pic>
      <p:sp>
        <p:nvSpPr>
          <p:cNvPr id="10" name="Title 9">
            <a:extLst>
              <a:ext uri="{FF2B5EF4-FFF2-40B4-BE49-F238E27FC236}">
                <a16:creationId xmlns:a16="http://schemas.microsoft.com/office/drawing/2014/main" id="{C9A9EC23-18C6-A22D-211A-6A8C48BCE1E0}"/>
              </a:ext>
            </a:extLst>
          </p:cNvPr>
          <p:cNvSpPr>
            <a:spLocks noGrp="1"/>
          </p:cNvSpPr>
          <p:nvPr>
            <p:ph type="title"/>
          </p:nvPr>
        </p:nvSpPr>
        <p:spPr/>
        <p:txBody>
          <a:bodyPr/>
          <a:lstStyle/>
          <a:p>
            <a:r>
              <a:rPr lang="en-US" dirty="0"/>
              <a:t>Defining the additional ID for hold requests</a:t>
            </a:r>
            <a:endParaRPr lang="en-NL" dirty="0"/>
          </a:p>
        </p:txBody>
      </p:sp>
      <p:sp>
        <p:nvSpPr>
          <p:cNvPr id="9" name="Slide Number Placeholder 5">
            <a:extLst>
              <a:ext uri="{FF2B5EF4-FFF2-40B4-BE49-F238E27FC236}">
                <a16:creationId xmlns:a16="http://schemas.microsoft.com/office/drawing/2014/main" id="{D3E84EB1-521B-4011-9277-B6A1523E72F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dirty="0"/>
          </a:p>
        </p:txBody>
      </p:sp>
      <p:sp>
        <p:nvSpPr>
          <p:cNvPr id="2" name="Content Placeholder 2">
            <a:extLst>
              <a:ext uri="{FF2B5EF4-FFF2-40B4-BE49-F238E27FC236}">
                <a16:creationId xmlns:a16="http://schemas.microsoft.com/office/drawing/2014/main" id="{B57A4D97-6332-3C19-4839-1213200821A6}"/>
              </a:ext>
            </a:extLst>
          </p:cNvPr>
          <p:cNvSpPr>
            <a:spLocks noGrp="1" noChangeArrowheads="1"/>
          </p:cNvSpPr>
          <p:nvPr>
            <p:ph sz="quarter" idx="13"/>
          </p:nvPr>
        </p:nvSpPr>
        <p:spPr bwMode="auto">
          <a:xfrm>
            <a:off x="387298" y="1001512"/>
            <a:ext cx="11417404" cy="949208"/>
          </a:xfrm>
          <a:prstGeom prst="rect">
            <a:avLst/>
          </a:prstGeom>
        </p:spPr>
        <p:txBody>
          <a:bodyPr/>
          <a:lstStyle/>
          <a:p>
            <a:r>
              <a:rPr lang="en-US" sz="2000" dirty="0"/>
              <a:t>Here are our definitions</a:t>
            </a:r>
            <a:endParaRPr lang="en-US" altLang="en-US" sz="2000" dirty="0"/>
          </a:p>
        </p:txBody>
      </p:sp>
      <p:sp>
        <p:nvSpPr>
          <p:cNvPr id="6" name="TextBox 5">
            <a:extLst>
              <a:ext uri="{FF2B5EF4-FFF2-40B4-BE49-F238E27FC236}">
                <a16:creationId xmlns:a16="http://schemas.microsoft.com/office/drawing/2014/main" id="{409D20F9-C622-01D1-59EA-BE735A977F07}"/>
              </a:ext>
            </a:extLst>
          </p:cNvPr>
          <p:cNvSpPr txBox="1"/>
          <p:nvPr/>
        </p:nvSpPr>
        <p:spPr>
          <a:xfrm>
            <a:off x="2814320" y="1876733"/>
            <a:ext cx="2672080" cy="775027"/>
          </a:xfrm>
          <a:prstGeom prst="rect">
            <a:avLst/>
          </a:prstGeom>
          <a:solidFill>
            <a:srgbClr val="FFFF00"/>
          </a:solidFill>
          <a:ln>
            <a:solidFill>
              <a:schemeClr val="tx1"/>
            </a:solidFill>
          </a:ln>
        </p:spPr>
        <p:txBody>
          <a:bodyPr wrap="square" rtlCol="0">
            <a:noAutofit/>
          </a:bodyPr>
          <a:lstStyle/>
          <a:p>
            <a:pPr algn="l"/>
            <a:r>
              <a:rPr lang="en-US" sz="1400" dirty="0"/>
              <a:t>We checked here so that we can define a customized additional ID for hold requests</a:t>
            </a:r>
          </a:p>
        </p:txBody>
      </p:sp>
      <p:cxnSp>
        <p:nvCxnSpPr>
          <p:cNvPr id="8" name="Straight Arrow Connector 7">
            <a:extLst>
              <a:ext uri="{FF2B5EF4-FFF2-40B4-BE49-F238E27FC236}">
                <a16:creationId xmlns:a16="http://schemas.microsoft.com/office/drawing/2014/main" id="{0DDD0DF9-D02E-1B65-BE1E-2CC5DB0E013F}"/>
              </a:ext>
            </a:extLst>
          </p:cNvPr>
          <p:cNvCxnSpPr/>
          <p:nvPr/>
        </p:nvCxnSpPr>
        <p:spPr>
          <a:xfrm flipH="1">
            <a:off x="2164080" y="2651760"/>
            <a:ext cx="650240" cy="3352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178A81D-C168-F2A2-89DC-DC6AD31B17A3}"/>
              </a:ext>
            </a:extLst>
          </p:cNvPr>
          <p:cNvSpPr txBox="1"/>
          <p:nvPr/>
        </p:nvSpPr>
        <p:spPr>
          <a:xfrm>
            <a:off x="8300720" y="2064693"/>
            <a:ext cx="2672080" cy="775027"/>
          </a:xfrm>
          <a:prstGeom prst="rect">
            <a:avLst/>
          </a:prstGeom>
          <a:solidFill>
            <a:srgbClr val="FFFF00"/>
          </a:solidFill>
          <a:ln>
            <a:solidFill>
              <a:schemeClr val="tx1"/>
            </a:solidFill>
          </a:ln>
        </p:spPr>
        <p:txBody>
          <a:bodyPr wrap="square" rtlCol="0">
            <a:noAutofit/>
          </a:bodyPr>
          <a:lstStyle/>
          <a:p>
            <a:pPr algn="l"/>
            <a:r>
              <a:rPr lang="en-US" sz="1400" dirty="0"/>
              <a:t>The request additional ID will be prefixed with YLK- and then start from after 613</a:t>
            </a:r>
          </a:p>
        </p:txBody>
      </p:sp>
      <p:cxnSp>
        <p:nvCxnSpPr>
          <p:cNvPr id="14" name="Straight Arrow Connector 13">
            <a:extLst>
              <a:ext uri="{FF2B5EF4-FFF2-40B4-BE49-F238E27FC236}">
                <a16:creationId xmlns:a16="http://schemas.microsoft.com/office/drawing/2014/main" id="{5F738719-4248-1179-666D-700E5DB9E5A7}"/>
              </a:ext>
            </a:extLst>
          </p:cNvPr>
          <p:cNvCxnSpPr>
            <a:cxnSpLocks/>
          </p:cNvCxnSpPr>
          <p:nvPr/>
        </p:nvCxnSpPr>
        <p:spPr>
          <a:xfrm flipH="1">
            <a:off x="7918028" y="2857622"/>
            <a:ext cx="460585" cy="9547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B340A1F-04DD-8E56-F648-E728576E586F}"/>
              </a:ext>
            </a:extLst>
          </p:cNvPr>
          <p:cNvCxnSpPr>
            <a:cxnSpLocks/>
          </p:cNvCxnSpPr>
          <p:nvPr/>
        </p:nvCxnSpPr>
        <p:spPr>
          <a:xfrm flipH="1">
            <a:off x="7985760" y="2856764"/>
            <a:ext cx="701040" cy="13334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7890DDB-8A1E-8147-2E20-DBBED3065472}"/>
              </a:ext>
            </a:extLst>
          </p:cNvPr>
          <p:cNvSpPr txBox="1"/>
          <p:nvPr/>
        </p:nvSpPr>
        <p:spPr>
          <a:xfrm>
            <a:off x="5628640" y="4907280"/>
            <a:ext cx="2672080" cy="775027"/>
          </a:xfrm>
          <a:prstGeom prst="rect">
            <a:avLst/>
          </a:prstGeom>
          <a:solidFill>
            <a:srgbClr val="FFFF00"/>
          </a:solidFill>
          <a:ln>
            <a:solidFill>
              <a:schemeClr val="tx1"/>
            </a:solidFill>
          </a:ln>
        </p:spPr>
        <p:txBody>
          <a:bodyPr wrap="square" rtlCol="0">
            <a:noAutofit/>
          </a:bodyPr>
          <a:lstStyle/>
          <a:p>
            <a:pPr algn="l"/>
            <a:r>
              <a:rPr lang="en-US" sz="1400" dirty="0"/>
              <a:t>The request additional ID will include both the prefix and the running number</a:t>
            </a:r>
          </a:p>
        </p:txBody>
      </p:sp>
      <p:cxnSp>
        <p:nvCxnSpPr>
          <p:cNvPr id="19" name="Straight Arrow Connector 18">
            <a:extLst>
              <a:ext uri="{FF2B5EF4-FFF2-40B4-BE49-F238E27FC236}">
                <a16:creationId xmlns:a16="http://schemas.microsoft.com/office/drawing/2014/main" id="{CC12D854-E032-1E3A-B366-3BC69E5EB7BA}"/>
              </a:ext>
            </a:extLst>
          </p:cNvPr>
          <p:cNvCxnSpPr>
            <a:cxnSpLocks/>
            <a:stCxn id="18" idx="1"/>
          </p:cNvCxnSpPr>
          <p:nvPr/>
        </p:nvCxnSpPr>
        <p:spPr>
          <a:xfrm flipH="1" flipV="1">
            <a:off x="3061548" y="4190259"/>
            <a:ext cx="2567092" cy="11045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878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F2135-9B72-0152-AFB5-27A4CFC205E9}"/>
            </a:ext>
          </a:extLst>
        </p:cNvPr>
        <p:cNvGrpSpPr/>
        <p:nvPr/>
      </p:nvGrpSpPr>
      <p:grpSpPr>
        <a:xfrm>
          <a:off x="0" y="0"/>
          <a:ext cx="0" cy="0"/>
          <a:chOff x="0" y="0"/>
          <a:chExt cx="0" cy="0"/>
        </a:xfrm>
      </p:grpSpPr>
      <p:sp>
        <p:nvSpPr>
          <p:cNvPr id="2" name="Text Placeholder 6">
            <a:extLst>
              <a:ext uri="{FF2B5EF4-FFF2-40B4-BE49-F238E27FC236}">
                <a16:creationId xmlns:a16="http://schemas.microsoft.com/office/drawing/2014/main" id="{53EF953A-00E0-38CC-C361-BD99CF4D3296}"/>
              </a:ext>
            </a:extLst>
          </p:cNvPr>
          <p:cNvSpPr txBox="1">
            <a:spLocks/>
          </p:cNvSpPr>
          <p:nvPr/>
        </p:nvSpPr>
        <p:spPr>
          <a:xfrm>
            <a:off x="149290" y="2537927"/>
            <a:ext cx="11840547" cy="1012639"/>
          </a:xfrm>
          <a:prstGeom prst="rect">
            <a:avLst/>
          </a:prstGeom>
        </p:spPr>
        <p:txBody>
          <a:bodyPr lIns="0" tIns="36000" rIns="0" bIns="0" anchor="b" anchorCtr="0">
            <a:noAutofit/>
          </a:bodyPr>
          <a:lstStyle>
            <a:lvl1pPr marL="0" indent="0" algn="l" defTabSz="914400" rtl="0" eaLnBrk="1" latinLnBrk="0" hangingPunct="1">
              <a:lnSpc>
                <a:spcPct val="85000"/>
              </a:lnSpc>
              <a:spcBef>
                <a:spcPts val="0"/>
              </a:spcBef>
              <a:buFont typeface="Arial" panose="020B0604020202020204" pitchFamily="34" charset="0"/>
              <a:buNone/>
              <a:defRPr sz="6000" kern="1200">
                <a:solidFill>
                  <a:schemeClr val="bg2"/>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dirty="0"/>
              <a:t>Examples using this development</a:t>
            </a:r>
            <a:endParaRPr lang="en-NL" sz="3600" dirty="0"/>
          </a:p>
        </p:txBody>
      </p:sp>
    </p:spTree>
    <p:extLst>
      <p:ext uri="{BB962C8B-B14F-4D97-AF65-F5344CB8AC3E}">
        <p14:creationId xmlns:p14="http://schemas.microsoft.com/office/powerpoint/2010/main" val="3488490107"/>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9475</TotalTime>
  <Words>487</Words>
  <Application>Microsoft Office PowerPoint</Application>
  <PresentationFormat>Widescreen</PresentationFormat>
  <Paragraphs>57</Paragraphs>
  <Slides>18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PowerPoint Presentation</vt:lpstr>
      <vt:lpstr>Defining the additional ID for hold requests</vt:lpstr>
      <vt:lpstr>Defining the additional ID for hold requests</vt:lpstr>
      <vt:lpstr>PowerPoint Presentation</vt:lpstr>
      <vt:lpstr>Examples using this development</vt:lpstr>
      <vt:lpstr>Examples using this development</vt:lpstr>
      <vt:lpstr>PowerPoint Presentation</vt:lpstr>
      <vt:lpstr>Viewing the additional ID for hold requests</vt:lpstr>
      <vt:lpstr>Viewing the additional ID for hold requests</vt:lpstr>
      <vt:lpstr>Viewing the additional ID for hold requests</vt:lpstr>
      <vt:lpstr>Viewing the additional ID for hold requests</vt:lpstr>
      <vt:lpstr>Viewing the additional ID for hold requests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5</cp:revision>
  <dcterms:created xsi:type="dcterms:W3CDTF">2023-07-24T19:21:55Z</dcterms:created>
  <dcterms:modified xsi:type="dcterms:W3CDTF">2026-05-11T16:13:17Z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